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Layouts/slideLayout19.xml" ContentType="application/vnd.openxmlformats-officedocument.presentationml.slideLayout+xml"/>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handoutMasterIdLst>
    <p:handoutMasterId r:id="rId10"/>
  </p:handoutMasterIdLst>
  <p:sldIdLst>
    <p:sldId id="285" r:id="rId3"/>
    <p:sldId id="286" r:id="rId4"/>
    <p:sldId id="295" r:id="rId5"/>
    <p:sldId id="300" r:id="rId6"/>
    <p:sldId id="299" r:id="rId7"/>
    <p:sldId id="301" r:id="rId8"/>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149420"/>
    <a:srgbClr val="34884E"/>
    <a:srgbClr val="3C863A"/>
    <a:srgbClr val="429240"/>
    <a:srgbClr val="0D6115"/>
    <a:srgbClr val="E9370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4660"/>
  </p:normalViewPr>
  <p:slideViewPr>
    <p:cSldViewPr>
      <p:cViewPr varScale="1">
        <p:scale>
          <a:sx n="102" d="100"/>
          <a:sy n="102" d="100"/>
        </p:scale>
        <p:origin x="-2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0910" tIns="45455" rIns="90910" bIns="45455" numCol="1" anchor="t" anchorCtr="0" compatLnSpc="1">
            <a:prstTxWarp prst="textNoShape">
              <a:avLst/>
            </a:prstTxWarp>
          </a:bodyPr>
          <a:lstStyle>
            <a:lvl1pPr>
              <a:defRPr sz="1200" smtClean="0"/>
            </a:lvl1pPr>
          </a:lstStyle>
          <a:p>
            <a:pPr>
              <a:defRPr/>
            </a:pPr>
            <a:endParaRPr lang="ja-JP" altLang="ja-JP"/>
          </a:p>
        </p:txBody>
      </p:sp>
      <p:sp>
        <p:nvSpPr>
          <p:cNvPr id="3" name="Date Placeholder 2"/>
          <p:cNvSpPr>
            <a:spLocks noGrp="1"/>
          </p:cNvSpPr>
          <p:nvPr>
            <p:ph type="dt" sz="quarter" idx="1"/>
          </p:nvPr>
        </p:nvSpPr>
        <p:spPr>
          <a:xfrm>
            <a:off x="3814763" y="0"/>
            <a:ext cx="2919412" cy="493713"/>
          </a:xfrm>
          <a:prstGeom prst="rect">
            <a:avLst/>
          </a:prstGeom>
        </p:spPr>
        <p:txBody>
          <a:bodyPr vert="horz" wrap="square" lIns="90910" tIns="45455" rIns="90910" bIns="45455" numCol="1" anchor="t" anchorCtr="0" compatLnSpc="1">
            <a:prstTxWarp prst="textNoShape">
              <a:avLst/>
            </a:prstTxWarp>
          </a:bodyPr>
          <a:lstStyle>
            <a:lvl1pPr algn="r">
              <a:defRPr sz="1200" smtClean="0"/>
            </a:lvl1pPr>
          </a:lstStyle>
          <a:p>
            <a:pPr>
              <a:defRPr/>
            </a:pPr>
            <a:fld id="{88D129B2-8314-4CB7-AD79-52B0CA3F4DDF}" type="datetimeFigureOut">
              <a:rPr lang="en-US" altLang="ja-JP"/>
              <a:pPr>
                <a:defRPr/>
              </a:pPr>
              <a:t>6/13/2013</a:t>
            </a:fld>
            <a:endParaRPr lang="en-US" altLang="ja-JP"/>
          </a:p>
        </p:txBody>
      </p:sp>
      <p:sp>
        <p:nvSpPr>
          <p:cNvPr id="4" name="Footer Placeholder 3"/>
          <p:cNvSpPr>
            <a:spLocks noGrp="1"/>
          </p:cNvSpPr>
          <p:nvPr>
            <p:ph type="ftr" sz="quarter" idx="2"/>
          </p:nvPr>
        </p:nvSpPr>
        <p:spPr>
          <a:xfrm>
            <a:off x="0" y="9374188"/>
            <a:ext cx="2919413" cy="493712"/>
          </a:xfrm>
          <a:prstGeom prst="rect">
            <a:avLst/>
          </a:prstGeom>
        </p:spPr>
        <p:txBody>
          <a:bodyPr vert="horz" wrap="square" lIns="90910" tIns="45455" rIns="90910" bIns="45455" numCol="1" anchor="b" anchorCtr="0" compatLnSpc="1">
            <a:prstTxWarp prst="textNoShape">
              <a:avLst/>
            </a:prstTxWarp>
          </a:bodyPr>
          <a:lstStyle>
            <a:lvl1pPr>
              <a:defRPr sz="1200" smtClean="0"/>
            </a:lvl1pPr>
          </a:lstStyle>
          <a:p>
            <a:pPr>
              <a:defRPr/>
            </a:pPr>
            <a:endParaRPr lang="ja-JP" altLang="ja-JP"/>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wrap="square" lIns="90910" tIns="45455" rIns="90910" bIns="45455" numCol="1" anchor="b" anchorCtr="0" compatLnSpc="1">
            <a:prstTxWarp prst="textNoShape">
              <a:avLst/>
            </a:prstTxWarp>
          </a:bodyPr>
          <a:lstStyle>
            <a:lvl1pPr algn="r">
              <a:defRPr sz="1200" smtClean="0"/>
            </a:lvl1pPr>
          </a:lstStyle>
          <a:p>
            <a:pPr>
              <a:defRPr/>
            </a:pPr>
            <a:fld id="{8719777A-3A60-41C6-8EEC-A63444ED88A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0910" tIns="45455" rIns="90910" bIns="45455" numCol="1" anchor="t" anchorCtr="0" compatLnSpc="1">
            <a:prstTxWarp prst="textNoShape">
              <a:avLst/>
            </a:prstTxWarp>
          </a:bodyPr>
          <a:lstStyle>
            <a:lvl1pPr>
              <a:defRPr sz="1200" smtClean="0"/>
            </a:lvl1pPr>
          </a:lstStyle>
          <a:p>
            <a:pPr>
              <a:defRPr/>
            </a:pPr>
            <a:endParaRPr lang="ja-JP" altLang="ja-JP"/>
          </a:p>
        </p:txBody>
      </p:sp>
      <p:sp>
        <p:nvSpPr>
          <p:cNvPr id="3" name="Date Placeholder 2"/>
          <p:cNvSpPr>
            <a:spLocks noGrp="1"/>
          </p:cNvSpPr>
          <p:nvPr>
            <p:ph type="dt" idx="1"/>
          </p:nvPr>
        </p:nvSpPr>
        <p:spPr>
          <a:xfrm>
            <a:off x="3814763" y="0"/>
            <a:ext cx="2919412" cy="493713"/>
          </a:xfrm>
          <a:prstGeom prst="rect">
            <a:avLst/>
          </a:prstGeom>
        </p:spPr>
        <p:txBody>
          <a:bodyPr vert="horz" wrap="square" lIns="90910" tIns="45455" rIns="90910" bIns="45455" numCol="1" anchor="t" anchorCtr="0" compatLnSpc="1">
            <a:prstTxWarp prst="textNoShape">
              <a:avLst/>
            </a:prstTxWarp>
          </a:bodyPr>
          <a:lstStyle>
            <a:lvl1pPr algn="r">
              <a:defRPr sz="1200" smtClean="0"/>
            </a:lvl1pPr>
          </a:lstStyle>
          <a:p>
            <a:pPr>
              <a:defRPr/>
            </a:pPr>
            <a:fld id="{4320B9CB-FA47-4895-B6D9-3D68A9B051F8}" type="datetimeFigureOut">
              <a:rPr lang="en-US" altLang="ja-JP"/>
              <a:pPr>
                <a:defRPr/>
              </a:pPr>
              <a:t>6/13/2013</a:t>
            </a:fld>
            <a:endParaRPr lang="en-US" altLang="ja-JP"/>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910" tIns="45455" rIns="90910" bIns="45455" rtlCol="0" anchor="ctr"/>
          <a:lstStyle/>
          <a:p>
            <a:pPr lvl="0"/>
            <a:endParaRPr lang="en-US" noProof="0" smtClean="0"/>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0910" tIns="45455" rIns="90910" bIns="4545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4188"/>
            <a:ext cx="2919413" cy="493712"/>
          </a:xfrm>
          <a:prstGeom prst="rect">
            <a:avLst/>
          </a:prstGeom>
        </p:spPr>
        <p:txBody>
          <a:bodyPr vert="horz" wrap="square" lIns="90910" tIns="45455" rIns="90910" bIns="45455" numCol="1" anchor="b" anchorCtr="0" compatLnSpc="1">
            <a:prstTxWarp prst="textNoShape">
              <a:avLst/>
            </a:prstTxWarp>
          </a:bodyPr>
          <a:lstStyle>
            <a:lvl1pPr>
              <a:defRPr sz="1200" smtClean="0"/>
            </a:lvl1pPr>
          </a:lstStyle>
          <a:p>
            <a:pPr>
              <a:defRPr/>
            </a:pPr>
            <a:endParaRPr lang="ja-JP" altLang="ja-JP"/>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wrap="square" lIns="90910" tIns="45455" rIns="90910" bIns="45455" numCol="1" anchor="b" anchorCtr="0" compatLnSpc="1">
            <a:prstTxWarp prst="textNoShape">
              <a:avLst/>
            </a:prstTxWarp>
          </a:bodyPr>
          <a:lstStyle>
            <a:lvl1pPr algn="r">
              <a:defRPr sz="1200" smtClean="0"/>
            </a:lvl1pPr>
          </a:lstStyle>
          <a:p>
            <a:pPr>
              <a:defRPr/>
            </a:pPr>
            <a:fld id="{F7EEE1EC-A7FB-4625-9D43-2351982FE7B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A02C921-9CDA-469C-8388-E8E975486E0B}" type="datetimeFigureOut">
              <a:rPr lang="en-US" altLang="ja-JP"/>
              <a:pPr>
                <a:defRPr/>
              </a:pPr>
              <a:t>6/13/2013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3F554B1-4503-484E-B819-5D5DE47161B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D14AA70-D72D-477D-ABC0-17D5C3EBDCA1}" type="datetimeFigureOut">
              <a:rPr lang="en-US" altLang="ja-JP"/>
              <a:pPr>
                <a:defRPr/>
              </a:pPr>
              <a:t>6/13/2013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A69839C-C1FE-4EAE-A6CA-D37F28362EA6}"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2500" t="25000" r="13126" b="69531"/>
          <a:stretch>
            <a:fillRect/>
          </a:stretch>
        </p:blipFill>
        <p:spPr bwMode="auto">
          <a:xfrm>
            <a:off x="0" y="457200"/>
            <a:ext cx="9144000" cy="538163"/>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6" name="Picture 4"/>
          <p:cNvPicPr>
            <a:picLocks noChangeAspect="1" noChangeArrowheads="1"/>
          </p:cNvPicPr>
          <p:nvPr userDrawn="1"/>
        </p:nvPicPr>
        <p:blipFill>
          <a:blip r:embed="rId4" cstate="print">
            <a:grayscl/>
          </a:blip>
          <a:srcRect l="19923" t="14473" r="74814" b="78906"/>
          <a:stretch>
            <a:fillRect/>
          </a:stretch>
        </p:blipFill>
        <p:spPr bwMode="auto">
          <a:xfrm>
            <a:off x="8305800" y="6096000"/>
            <a:ext cx="533400" cy="5365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2AC4827-FC1B-4038-B4BA-B0158138BA05}" type="datetimeFigureOut">
              <a:rPr lang="en-US" altLang="ja-JP"/>
              <a:pPr>
                <a:defRPr/>
              </a:pPr>
              <a:t>6/13/2013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06D38A0-2A46-4E7C-B2EE-D4F32696771C}"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587C6B2-8C8A-45AF-923B-98A788FA62D4}" type="datetimeFigureOut">
              <a:rPr lang="en-US" altLang="ja-JP"/>
              <a:pPr>
                <a:defRPr/>
              </a:pPr>
              <a:t>6/13/2013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9A16956-CA2B-484C-84F9-D39D259862DD}"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6938CA0-1344-4236-ABAE-AD05F8D5562E}" type="datetimeFigureOut">
              <a:rPr lang="en-US" altLang="ja-JP"/>
              <a:pPr>
                <a:defRPr/>
              </a:pPr>
              <a:t>6/13/2013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EE24D2D-1ABA-43EE-B8DD-4BA23EFF183D}"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AE7B874-A3DA-4B25-AB42-CAF52EEA52D8}" type="datetimeFigureOut">
              <a:rPr lang="en-US" altLang="ja-JP"/>
              <a:pPr>
                <a:defRPr/>
              </a:pPr>
              <a:t>6/13/2013</a:t>
            </a:fld>
            <a:endParaRPr lang="en-US" altLang="ja-JP"/>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DF9A24B-467F-4A7A-B1C0-B2B2CA5BFB09}"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0B58EAD-6A4F-4B03-B05A-4BE602733BB7}" type="datetimeFigureOut">
              <a:rPr lang="en-US" altLang="ja-JP"/>
              <a:pPr>
                <a:defRPr/>
              </a:pPr>
              <a:t>6/13/2013</a:t>
            </a:fld>
            <a:endParaRPr lang="en-US" altLang="ja-JP"/>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7F7E0D7-2DAA-466E-B7A2-76810287B9E0}"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00B81AC-746B-4220-A0D1-342F71888F2D}" type="datetimeFigureOut">
              <a:rPr lang="en-US" altLang="ja-JP"/>
              <a:pPr>
                <a:defRPr/>
              </a:pPr>
              <a:t>6/13/2013</a:t>
            </a:fld>
            <a:endParaRPr lang="en-US" altLang="ja-JP"/>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F9B726A-2A31-4B47-AFA0-330ADE78D133}"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5D0DCAA-C221-4340-9215-8135033C3189}" type="datetimeFigureOut">
              <a:rPr lang="en-US" altLang="ja-JP"/>
              <a:pPr>
                <a:defRPr/>
              </a:pPr>
              <a:t>6/13/2013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5944C6F-1B1B-4D85-AEB4-E742A666610F}"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2500" t="25000" r="13126" b="69531"/>
          <a:stretch>
            <a:fillRect/>
          </a:stretch>
        </p:blipFill>
        <p:spPr bwMode="auto">
          <a:xfrm>
            <a:off x="0" y="152400"/>
            <a:ext cx="9144000" cy="538163"/>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6" name="Picture 4"/>
          <p:cNvPicPr>
            <a:picLocks noChangeAspect="1" noChangeArrowheads="1"/>
          </p:cNvPicPr>
          <p:nvPr userDrawn="1"/>
        </p:nvPicPr>
        <p:blipFill>
          <a:blip r:embed="rId4"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04E044B-E0BA-4E3B-8489-A8E1AA9CEA29}" type="datetimeFigureOut">
              <a:rPr lang="en-US" altLang="ja-JP"/>
              <a:pPr>
                <a:defRPr/>
              </a:pPr>
              <a:t>6/13/2013</a:t>
            </a:fld>
            <a:endParaRPr lang="en-US" altLang="ja-JP"/>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DF5CDB0-AACF-4DF1-AE98-8BF1FB28BAB7}"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057BF0D-EE67-43EE-8E66-C4FEC7EF6C06}" type="datetimeFigureOut">
              <a:rPr lang="en-US" altLang="ja-JP"/>
              <a:pPr>
                <a:defRPr/>
              </a:pPr>
              <a:t>6/13/2013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A02F212-C396-4901-8026-2E24EB61B293}"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36F39C2-2BFB-4F31-A086-F816E159D6B9}" type="datetimeFigureOut">
              <a:rPr lang="en-US" altLang="ja-JP"/>
              <a:pPr>
                <a:defRPr/>
              </a:pPr>
              <a:t>6/13/2013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B0BD941-D22D-47CA-8A54-28D326D6958C}"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6EBF950-A3D0-41EB-AB5B-0778FCCE5C0C}" type="datetimeFigureOut">
              <a:rPr lang="en-US" altLang="ja-JP"/>
              <a:pPr>
                <a:defRPr/>
              </a:pPr>
              <a:t>6/13/2013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4762A52-E012-4CAE-B97F-0331EDFE6F37}"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922F91C-3E9D-4196-85F3-180FC67C84D4}" type="datetimeFigureOut">
              <a:rPr lang="en-US" altLang="ja-JP"/>
              <a:pPr>
                <a:defRPr/>
              </a:pPr>
              <a:t>6/13/2013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A1A9151-B5B7-479F-8A45-20478DF94B54}"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6672D01-87C9-4547-AC7E-333B7E801D55}" type="datetimeFigureOut">
              <a:rPr lang="en-US" altLang="ja-JP"/>
              <a:pPr>
                <a:defRPr/>
              </a:pPr>
              <a:t>6/13/2013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56A77CC-7228-41BB-A709-C29F70E37A6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CF55CFD-17C3-4B73-A64C-4D61F62D25D1}" type="datetimeFigureOut">
              <a:rPr lang="en-US" altLang="ja-JP"/>
              <a:pPr>
                <a:defRPr/>
              </a:pPr>
              <a:t>6/13/2013</a:t>
            </a:fld>
            <a:endParaRPr lang="en-US" altLang="ja-JP"/>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DEF29E5-6C5D-4D14-932F-B8AC6061105A}"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47B237F-3057-43F1-99B2-94B46D7BB6A4}" type="datetimeFigureOut">
              <a:rPr lang="en-US" altLang="ja-JP"/>
              <a:pPr>
                <a:defRPr/>
              </a:pPr>
              <a:t>6/13/2013</a:t>
            </a:fld>
            <a:endParaRPr lang="en-US" altLang="ja-JP"/>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552DB2B-440B-44F9-BDF9-90FE36CFF3FD}"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91CC8F3-8D54-4810-A591-0B08BE35029D}" type="datetimeFigureOut">
              <a:rPr lang="en-US" altLang="ja-JP"/>
              <a:pPr>
                <a:defRPr/>
              </a:pPr>
              <a:t>6/13/2013</a:t>
            </a:fld>
            <a:endParaRPr lang="en-US" altLang="ja-JP"/>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CC321AF-D3B5-43E0-9006-6A60475EDB6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286E88C-E56A-4E85-8FDF-6732FA50AD5E}" type="datetimeFigureOut">
              <a:rPr lang="en-US" altLang="ja-JP"/>
              <a:pPr>
                <a:defRPr/>
              </a:pPr>
              <a:t>6/13/2013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461C901-A9B6-4E0D-8E66-A9D99BA801BF}"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576889E-1DA0-4F19-B85E-6200A9345D90}" type="datetimeFigureOut">
              <a:rPr lang="en-US" altLang="ja-JP"/>
              <a:pPr>
                <a:defRPr/>
              </a:pPr>
              <a:t>6/13/2013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B83ED9C-BA1B-46B2-8184-8F8F5DFCF3E4}"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Text Placeholder 2"/>
          <p:cNvSpPr>
            <a:spLocks noGrp="1"/>
          </p:cNvSpPr>
          <p:nvPr>
            <p:ph type="body" idx="1"/>
          </p:nvPr>
        </p:nvSpPr>
        <p:spPr bwMode="auto">
          <a:xfrm>
            <a:off x="457200" y="2057400"/>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2"/>
          <p:cNvPicPr>
            <a:picLocks noChangeAspect="1" noChangeArrowheads="1"/>
          </p:cNvPicPr>
          <p:nvPr userDrawn="1"/>
        </p:nvPicPr>
        <p:blipFill>
          <a:blip r:embed="rId13" cstate="print"/>
          <a:srcRect l="12500" t="25000" r="13126" b="69531"/>
          <a:stretch>
            <a:fillRect/>
          </a:stretch>
        </p:blipFill>
        <p:spPr bwMode="auto">
          <a:xfrm>
            <a:off x="0" y="152400"/>
            <a:ext cx="9144000" cy="538163"/>
          </a:xfrm>
          <a:prstGeom prst="rect">
            <a:avLst/>
          </a:prstGeom>
          <a:noFill/>
          <a:ln w="9525">
            <a:noFill/>
            <a:miter lim="800000"/>
            <a:headEnd/>
            <a:tailEnd/>
          </a:ln>
        </p:spPr>
      </p:pic>
      <p:pic>
        <p:nvPicPr>
          <p:cNvPr id="1029" name="Picture 3"/>
          <p:cNvPicPr>
            <a:picLocks noChangeAspect="1" noChangeArrowheads="1"/>
          </p:cNvPicPr>
          <p:nvPr userDrawn="1"/>
        </p:nvPicPr>
        <p:blipFill>
          <a:blip r:embed="rId14"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1030" name="Picture 4"/>
          <p:cNvPicPr>
            <a:picLocks noChangeAspect="1" noChangeArrowheads="1"/>
          </p:cNvPicPr>
          <p:nvPr userDrawn="1"/>
        </p:nvPicPr>
        <p:blipFill>
          <a:blip r:embed="rId15"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95" r:id="rId1"/>
    <p:sldLayoutId id="2147485296" r:id="rId2"/>
    <p:sldLayoutId id="2147485297" r:id="rId3"/>
    <p:sldLayoutId id="2147485298" r:id="rId4"/>
    <p:sldLayoutId id="2147485299" r:id="rId5"/>
    <p:sldLayoutId id="2147485300" r:id="rId6"/>
    <p:sldLayoutId id="2147485301" r:id="rId7"/>
    <p:sldLayoutId id="2147485302" r:id="rId8"/>
    <p:sldLayoutId id="2147485303" r:id="rId9"/>
    <p:sldLayoutId id="2147485304" r:id="rId10"/>
    <p:sldLayoutId id="21474853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2051" name="Text Placeholder 2"/>
          <p:cNvSpPr>
            <a:spLocks noGrp="1"/>
          </p:cNvSpPr>
          <p:nvPr>
            <p:ph type="body" idx="1"/>
          </p:nvPr>
        </p:nvSpPr>
        <p:spPr bwMode="auto">
          <a:xfrm>
            <a:off x="457200" y="2819400"/>
            <a:ext cx="82296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2052" name="Picture 2"/>
          <p:cNvPicPr>
            <a:picLocks noChangeAspect="1" noChangeArrowheads="1"/>
          </p:cNvPicPr>
          <p:nvPr userDrawn="1"/>
        </p:nvPicPr>
        <p:blipFill>
          <a:blip r:embed="rId13" cstate="print"/>
          <a:srcRect l="12500" t="25000" r="13126" b="69531"/>
          <a:stretch>
            <a:fillRect/>
          </a:stretch>
        </p:blipFill>
        <p:spPr bwMode="auto">
          <a:xfrm>
            <a:off x="0" y="457200"/>
            <a:ext cx="9144000" cy="538163"/>
          </a:xfrm>
          <a:prstGeom prst="rect">
            <a:avLst/>
          </a:prstGeom>
          <a:noFill/>
          <a:ln w="9525">
            <a:noFill/>
            <a:miter lim="800000"/>
            <a:headEnd/>
            <a:tailEnd/>
          </a:ln>
        </p:spPr>
      </p:pic>
      <p:pic>
        <p:nvPicPr>
          <p:cNvPr id="2053" name="Picture 3"/>
          <p:cNvPicPr>
            <a:picLocks noChangeAspect="1" noChangeArrowheads="1"/>
          </p:cNvPicPr>
          <p:nvPr userDrawn="1"/>
        </p:nvPicPr>
        <p:blipFill>
          <a:blip r:embed="rId14"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2054" name="Picture 4"/>
          <p:cNvPicPr>
            <a:picLocks noChangeAspect="1" noChangeArrowheads="1"/>
          </p:cNvPicPr>
          <p:nvPr userDrawn="1"/>
        </p:nvPicPr>
        <p:blipFill>
          <a:blip r:embed="rId15"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762000" y="990600"/>
            <a:ext cx="7772400" cy="3657600"/>
          </a:xfrm>
        </p:spPr>
        <p:txBody>
          <a:bodyPr/>
          <a:lstStyle/>
          <a:p>
            <a:r>
              <a:rPr lang="en-US" altLang="ja-JP" sz="4000" dirty="0" smtClean="0"/>
              <a:t/>
            </a:r>
            <a:br>
              <a:rPr lang="en-US" altLang="ja-JP" sz="4000" dirty="0" smtClean="0"/>
            </a:br>
            <a:r>
              <a:rPr lang="en-US" altLang="ja-JP" sz="4000" dirty="0" smtClean="0"/>
              <a:t> </a:t>
            </a:r>
            <a:r>
              <a:rPr lang="en-GB" sz="4000" b="1" dirty="0" smtClean="0"/>
              <a:t>Draft ISPM: Amendments to ISPM 5 (Glossary of phytosanitary terms)</a:t>
            </a:r>
            <a:br>
              <a:rPr lang="en-GB" sz="4000" b="1" dirty="0" smtClean="0"/>
            </a:br>
            <a:r>
              <a:rPr lang="en-GB" sz="4000" b="1" dirty="0" smtClean="0"/>
              <a:t>(1994-001) </a:t>
            </a:r>
            <a:r>
              <a:rPr lang="en-US" altLang="ja-JP" sz="4000" dirty="0" smtClean="0"/>
              <a:t> </a:t>
            </a:r>
            <a:br>
              <a:rPr lang="en-US" altLang="ja-JP" sz="4000" dirty="0" smtClean="0"/>
            </a:br>
            <a:endParaRPr lang="en-US" altLang="ja-JP" sz="4000" b="1" dirty="0" smtClean="0"/>
          </a:p>
        </p:txBody>
      </p:sp>
      <p:sp>
        <p:nvSpPr>
          <p:cNvPr id="26627" name="Content Placeholder 2"/>
          <p:cNvSpPr>
            <a:spLocks noGrp="1"/>
          </p:cNvSpPr>
          <p:nvPr>
            <p:ph type="subTitle" idx="1"/>
          </p:nvPr>
        </p:nvSpPr>
        <p:spPr>
          <a:xfrm>
            <a:off x="1371600" y="4648200"/>
            <a:ext cx="6400800" cy="1676400"/>
          </a:xfrm>
        </p:spPr>
        <p:txBody>
          <a:bodyPr/>
          <a:lstStyle/>
          <a:p>
            <a:pPr eaLnBrk="1" hangingPunct="1">
              <a:lnSpc>
                <a:spcPct val="110000"/>
              </a:lnSpc>
              <a:defRPr/>
            </a:pPr>
            <a:r>
              <a:rPr lang="en-US" sz="2800" b="1" dirty="0" smtClean="0"/>
              <a:t>IPPC Member Consultation</a:t>
            </a:r>
          </a:p>
          <a:p>
            <a:pPr eaLnBrk="1" hangingPunct="1">
              <a:lnSpc>
                <a:spcPct val="110000"/>
              </a:lnSpc>
              <a:defRPr/>
            </a:pPr>
            <a:r>
              <a:rPr lang="en-US" sz="2800" b="1" dirty="0" smtClean="0"/>
              <a:t>1 July to 1 December</a:t>
            </a:r>
          </a:p>
          <a:p>
            <a:pPr eaLnBrk="1" hangingPunct="1">
              <a:lnSpc>
                <a:spcPct val="110000"/>
              </a:lnSpc>
              <a:defRPr/>
            </a:pPr>
            <a:r>
              <a:rPr lang="en-US" sz="2800" b="1" dirty="0" smtClean="0"/>
              <a:t>2013</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ja-JP" b="1" dirty="0" smtClean="0"/>
              <a:t>Background</a:t>
            </a:r>
          </a:p>
        </p:txBody>
      </p:sp>
      <p:sp>
        <p:nvSpPr>
          <p:cNvPr id="25603" name="Content Placeholder 2"/>
          <p:cNvSpPr>
            <a:spLocks noGrp="1"/>
          </p:cNvSpPr>
          <p:nvPr>
            <p:ph idx="1"/>
          </p:nvPr>
        </p:nvSpPr>
        <p:spPr>
          <a:xfrm>
            <a:off x="228600" y="1828800"/>
            <a:ext cx="8382000" cy="4495800"/>
          </a:xfrm>
        </p:spPr>
        <p:txBody>
          <a:bodyPr/>
          <a:lstStyle/>
          <a:p>
            <a:pPr>
              <a:buNone/>
            </a:pPr>
            <a:endParaRPr lang="en-US" dirty="0" smtClean="0"/>
          </a:p>
          <a:p>
            <a:pPr>
              <a:buNone/>
            </a:pPr>
            <a:r>
              <a:rPr lang="en-US" dirty="0" smtClean="0"/>
              <a:t>	These </a:t>
            </a:r>
            <a:r>
              <a:rPr lang="en-US" dirty="0" smtClean="0"/>
              <a:t>amendments include some additions, some revisions, some deletions and a short note on the understanding of the term “Plants” in the IPPC and its ISPMs.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ja-JP" b="1" dirty="0" smtClean="0"/>
              <a:t>Additions</a:t>
            </a:r>
          </a:p>
        </p:txBody>
      </p:sp>
      <p:sp>
        <p:nvSpPr>
          <p:cNvPr id="25603" name="Content Placeholder 2"/>
          <p:cNvSpPr>
            <a:spLocks noGrp="1"/>
          </p:cNvSpPr>
          <p:nvPr>
            <p:ph idx="1"/>
          </p:nvPr>
        </p:nvSpPr>
        <p:spPr>
          <a:xfrm>
            <a:off x="228600" y="1905000"/>
            <a:ext cx="8382000" cy="4267200"/>
          </a:xfrm>
        </p:spPr>
        <p:txBody>
          <a:bodyPr/>
          <a:lstStyle/>
          <a:p>
            <a:r>
              <a:rPr lang="en-US" sz="4000" dirty="0" smtClean="0"/>
              <a:t>The additions are:</a:t>
            </a:r>
          </a:p>
          <a:p>
            <a:pPr lvl="1"/>
            <a:r>
              <a:rPr lang="en-US" sz="4000" dirty="0" smtClean="0"/>
              <a:t> exclusion</a:t>
            </a:r>
            <a:endParaRPr lang="en-US" sz="4000" dirty="0" smtClean="0"/>
          </a:p>
          <a:p>
            <a:pPr lvl="1"/>
            <a:r>
              <a:rPr lang="en-US" sz="4000" dirty="0" smtClean="0"/>
              <a:t> production </a:t>
            </a:r>
            <a:r>
              <a:rPr lang="en-US" sz="4000" dirty="0" smtClean="0"/>
              <a:t>site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ja-JP" b="1" dirty="0" smtClean="0"/>
              <a:t>Revisions</a:t>
            </a:r>
          </a:p>
        </p:txBody>
      </p:sp>
      <p:sp>
        <p:nvSpPr>
          <p:cNvPr id="25603" name="Content Placeholder 2"/>
          <p:cNvSpPr>
            <a:spLocks noGrp="1"/>
          </p:cNvSpPr>
          <p:nvPr>
            <p:ph idx="1"/>
          </p:nvPr>
        </p:nvSpPr>
        <p:spPr>
          <a:xfrm>
            <a:off x="304800" y="1752600"/>
            <a:ext cx="8382000" cy="4419600"/>
          </a:xfrm>
        </p:spPr>
        <p:txBody>
          <a:bodyPr/>
          <a:lstStyle/>
          <a:p>
            <a:pPr>
              <a:lnSpc>
                <a:spcPct val="90000"/>
              </a:lnSpc>
            </a:pPr>
            <a:r>
              <a:rPr lang="en-US" altLang="ja-JP" sz="2800" dirty="0" smtClean="0"/>
              <a:t>The revisions are:</a:t>
            </a:r>
          </a:p>
          <a:p>
            <a:pPr lvl="1">
              <a:lnSpc>
                <a:spcPct val="90000"/>
              </a:lnSpc>
            </a:pPr>
            <a:r>
              <a:rPr lang="en-US" altLang="ja-JP" dirty="0" smtClean="0"/>
              <a:t>point of entry</a:t>
            </a:r>
          </a:p>
          <a:p>
            <a:pPr lvl="1">
              <a:lnSpc>
                <a:spcPct val="90000"/>
              </a:lnSpc>
            </a:pPr>
            <a:r>
              <a:rPr lang="en-US" altLang="ja-JP" dirty="0" smtClean="0"/>
              <a:t>systems approach(s)</a:t>
            </a:r>
          </a:p>
          <a:p>
            <a:pPr lvl="1">
              <a:lnSpc>
                <a:spcPct val="90000"/>
              </a:lnSpc>
            </a:pPr>
            <a:r>
              <a:rPr lang="en-US" altLang="ja-JP" dirty="0" smtClean="0"/>
              <a:t>suppression, eradication, containment, control</a:t>
            </a:r>
          </a:p>
          <a:p>
            <a:pPr lvl="1">
              <a:lnSpc>
                <a:spcPct val="90000"/>
              </a:lnSpc>
            </a:pPr>
            <a:r>
              <a:rPr lang="en-US" altLang="ja-JP" dirty="0" smtClean="0"/>
              <a:t>place of production and pest free production site</a:t>
            </a:r>
          </a:p>
          <a:p>
            <a:pPr lvl="1">
              <a:lnSpc>
                <a:spcPct val="90000"/>
              </a:lnSpc>
            </a:pPr>
            <a:r>
              <a:rPr lang="en-US" altLang="ja-JP" dirty="0" smtClean="0"/>
              <a:t>quarantine station</a:t>
            </a:r>
          </a:p>
          <a:p>
            <a:pPr lvl="1">
              <a:lnSpc>
                <a:spcPct val="90000"/>
              </a:lnSpc>
            </a:pPr>
            <a:r>
              <a:rPr lang="en-US" altLang="ja-JP" dirty="0" smtClean="0"/>
              <a:t>area of low pest prevalence, commodity pest list, habitat, pest free area, pest free place of production, pest free production site, surveillance, survey</a:t>
            </a:r>
          </a:p>
          <a:p>
            <a:pPr>
              <a:lnSpc>
                <a:spcPct val="90000"/>
              </a:lnSpc>
              <a:buNone/>
            </a:pPr>
            <a:endParaRPr lang="en-US" altLang="ja-JP" sz="27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ja-JP" b="1" dirty="0" smtClean="0"/>
              <a:t>Deletions</a:t>
            </a:r>
          </a:p>
        </p:txBody>
      </p:sp>
      <p:sp>
        <p:nvSpPr>
          <p:cNvPr id="25603" name="Content Placeholder 2"/>
          <p:cNvSpPr>
            <a:spLocks noGrp="1"/>
          </p:cNvSpPr>
          <p:nvPr>
            <p:ph idx="1"/>
          </p:nvPr>
        </p:nvSpPr>
        <p:spPr>
          <a:xfrm>
            <a:off x="304800" y="1752600"/>
            <a:ext cx="8382000" cy="4068763"/>
          </a:xfrm>
        </p:spPr>
        <p:txBody>
          <a:bodyPr/>
          <a:lstStyle/>
          <a:p>
            <a:pPr>
              <a:lnSpc>
                <a:spcPct val="90000"/>
              </a:lnSpc>
              <a:buNone/>
            </a:pPr>
            <a:endParaRPr lang="en-US" altLang="ja-JP" sz="2700" dirty="0" smtClean="0"/>
          </a:p>
          <a:p>
            <a:pPr>
              <a:lnSpc>
                <a:spcPct val="90000"/>
              </a:lnSpc>
            </a:pPr>
            <a:r>
              <a:rPr lang="en-US" altLang="ja-JP" dirty="0" smtClean="0"/>
              <a:t>occurrence</a:t>
            </a:r>
          </a:p>
          <a:p>
            <a:pPr>
              <a:lnSpc>
                <a:spcPct val="90000"/>
              </a:lnSpc>
            </a:pPr>
            <a:r>
              <a:rPr lang="en-US" altLang="ja-JP" dirty="0" smtClean="0"/>
              <a:t>organism, naturally occurring</a:t>
            </a:r>
          </a:p>
          <a:p>
            <a:pPr>
              <a:lnSpc>
                <a:spcPct val="90000"/>
              </a:lnSpc>
            </a:pPr>
            <a:r>
              <a:rPr lang="en-US" altLang="ja-JP" dirty="0" smtClean="0"/>
              <a:t>restriction</a:t>
            </a:r>
          </a:p>
          <a:p>
            <a:pPr>
              <a:lnSpc>
                <a:spcPct val="90000"/>
              </a:lnSpc>
            </a:pPr>
            <a:r>
              <a:rPr lang="en-US" altLang="ja-JP" dirty="0" smtClean="0"/>
              <a:t>protected area, controlled area</a:t>
            </a:r>
          </a:p>
          <a:p>
            <a:pPr>
              <a:lnSpc>
                <a:spcPct val="90000"/>
              </a:lnSpc>
            </a:pPr>
            <a:r>
              <a:rPr lang="en-US" altLang="ja-JP" dirty="0" smtClean="0"/>
              <a:t>contaminating pest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838200"/>
            <a:ext cx="9296400" cy="1371600"/>
          </a:xfrm>
        </p:spPr>
        <p:txBody>
          <a:bodyPr/>
          <a:lstStyle/>
          <a:p>
            <a:r>
              <a:rPr lang="en-US" sz="2800" b="1" dirty="0" smtClean="0"/>
              <a:t>The understanding of the term “Plants” in the IPPC and its ISPMs and the consequential revision of the scope of ISPM </a:t>
            </a:r>
            <a:r>
              <a:rPr lang="en-US" sz="2800" b="1" dirty="0" smtClean="0"/>
              <a:t>5</a:t>
            </a:r>
            <a:endParaRPr lang="en-US" altLang="ja-JP" b="1" dirty="0" smtClean="0"/>
          </a:p>
        </p:txBody>
      </p:sp>
      <p:sp>
        <p:nvSpPr>
          <p:cNvPr id="25603" name="Content Placeholder 2"/>
          <p:cNvSpPr>
            <a:spLocks noGrp="1"/>
          </p:cNvSpPr>
          <p:nvPr>
            <p:ph idx="1"/>
          </p:nvPr>
        </p:nvSpPr>
        <p:spPr>
          <a:xfrm>
            <a:off x="304800" y="2362200"/>
            <a:ext cx="8382000" cy="4191000"/>
          </a:xfrm>
        </p:spPr>
        <p:txBody>
          <a:bodyPr/>
          <a:lstStyle/>
          <a:p>
            <a:pPr>
              <a:lnSpc>
                <a:spcPct val="90000"/>
              </a:lnSpc>
            </a:pPr>
            <a:r>
              <a:rPr lang="en-US" altLang="ja-JP" sz="2400" b="1" dirty="0" smtClean="0"/>
              <a:t>Scope</a:t>
            </a:r>
          </a:p>
          <a:p>
            <a:pPr>
              <a:lnSpc>
                <a:spcPct val="90000"/>
              </a:lnSpc>
              <a:buNone/>
            </a:pPr>
            <a:r>
              <a:rPr lang="en-US" altLang="ja-JP" sz="2400" dirty="0" smtClean="0"/>
              <a:t>	This </a:t>
            </a:r>
            <a:r>
              <a:rPr lang="en-US" altLang="ja-JP" sz="2400" dirty="0" smtClean="0"/>
              <a:t>reference standard is a listing of terms and definitions with specific meaning for phytosanitary systems worldwide. It has been developed to provide a harmonized internationally agreed vocabulary associated with the implementation of the International Plant Protection Convention (IPPC) and International Standards for Phytosanitary Measures (ISPMs).</a:t>
            </a:r>
          </a:p>
          <a:p>
            <a:pPr>
              <a:lnSpc>
                <a:spcPct val="90000"/>
              </a:lnSpc>
              <a:buNone/>
            </a:pPr>
            <a:r>
              <a:rPr lang="en-US" altLang="ja-JP" sz="2400" dirty="0" smtClean="0"/>
              <a:t>	</a:t>
            </a:r>
            <a:r>
              <a:rPr lang="en-US" altLang="ja-JP" sz="2400" u="sng" dirty="0" smtClean="0"/>
              <a:t>Within </a:t>
            </a:r>
            <a:r>
              <a:rPr lang="en-US" altLang="ja-JP" sz="2400" u="sng" dirty="0" smtClean="0"/>
              <a:t>the context of the IPPC and its ISPMs, all references to plants should be understood to extend  to algae and fungi, consistent with the International Code of Nomenclature for algae, fungi, and plants.</a:t>
            </a:r>
          </a:p>
          <a:p>
            <a:pPr>
              <a:lnSpc>
                <a:spcPct val="90000"/>
              </a:lnSpc>
              <a:buNone/>
            </a:pPr>
            <a:endParaRPr lang="en-US" altLang="ja-JP" sz="2400" dirty="0" smtClean="0"/>
          </a:p>
          <a:p>
            <a:pPr>
              <a:lnSpc>
                <a:spcPct val="90000"/>
              </a:lnSpc>
            </a:pPr>
            <a:endParaRPr lang="en-US" altLang="ja-JP" sz="2400" dirty="0" smtClean="0"/>
          </a:p>
          <a:p>
            <a:pPr>
              <a:lnSpc>
                <a:spcPct val="90000"/>
              </a:lnSpc>
            </a:pPr>
            <a:endParaRPr lang="en-US" altLang="ja-JP" sz="2700" dirty="0" smtClean="0"/>
          </a:p>
          <a:p>
            <a:pPr>
              <a:lnSpc>
                <a:spcPct val="90000"/>
              </a:lnSpc>
              <a:buNone/>
            </a:pPr>
            <a:endParaRPr lang="en-US" altLang="ja-JP" sz="27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2417</TotalTime>
  <Words>117</Words>
  <Application>Microsoft Office PowerPoint</Application>
  <PresentationFormat>On-screen Show (4:3)</PresentationFormat>
  <Paragraphs>32</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  Draft ISPM: Amendments to ISPM 5 (Glossary of phytosanitary terms) (1994-001)   </vt:lpstr>
      <vt:lpstr>Background</vt:lpstr>
      <vt:lpstr>Additions</vt:lpstr>
      <vt:lpstr>Revisions</vt:lpstr>
      <vt:lpstr>Deletions</vt:lpstr>
      <vt:lpstr>The understanding of the term “Plants” in the IPPC and its ISPMs and the consequential revision of the scope of ISPM 5</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Dubon</dc:creator>
  <cp:lastModifiedBy>Mirko Montuori (AGPM)</cp:lastModifiedBy>
  <cp:revision>244</cp:revision>
  <dcterms:created xsi:type="dcterms:W3CDTF">2010-05-03T09:14:34Z</dcterms:created>
  <dcterms:modified xsi:type="dcterms:W3CDTF">2013-06-13T09:15:28Z</dcterms:modified>
</cp:coreProperties>
</file>