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Layouts/slideLayout19.xml" ContentType="application/vnd.openxmlformats-officedocument.presentationml.slideLayout+xml"/>
  <Override PartName="/ppt/theme/theme4.xml" ContentType="application/vnd.openxmlformats-officedocument.them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handoutMasterIdLst>
    <p:handoutMasterId r:id="rId12"/>
  </p:handoutMasterIdLst>
  <p:sldIdLst>
    <p:sldId id="285" r:id="rId3"/>
    <p:sldId id="286" r:id="rId4"/>
    <p:sldId id="295" r:id="rId5"/>
    <p:sldId id="300" r:id="rId6"/>
    <p:sldId id="299" r:id="rId7"/>
    <p:sldId id="298" r:id="rId8"/>
    <p:sldId id="301" r:id="rId9"/>
    <p:sldId id="297" r:id="rId10"/>
  </p:sldIdLst>
  <p:sldSz cx="9144000" cy="6858000" type="screen4x3"/>
  <p:notesSz cx="6735763" cy="9869488"/>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149420"/>
    <a:srgbClr val="34884E"/>
    <a:srgbClr val="3C863A"/>
    <a:srgbClr val="429240"/>
    <a:srgbClr val="0D6115"/>
    <a:srgbClr val="E9370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8" autoAdjust="0"/>
    <p:restoredTop sz="94660"/>
  </p:normalViewPr>
  <p:slideViewPr>
    <p:cSldViewPr>
      <p:cViewPr varScale="1">
        <p:scale>
          <a:sx n="124" d="100"/>
          <a:sy n="124" d="100"/>
        </p:scale>
        <p:origin x="-46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wrap="square" lIns="90910" tIns="45455" rIns="90910" bIns="45455" numCol="1" anchor="t" anchorCtr="0" compatLnSpc="1">
            <a:prstTxWarp prst="textNoShape">
              <a:avLst/>
            </a:prstTxWarp>
          </a:bodyPr>
          <a:lstStyle>
            <a:lvl1pPr algn="l" rtl="0">
              <a:defRPr sz="1200">
                <a:cs typeface="+mn-cs"/>
              </a:defRPr>
            </a:lvl1pPr>
          </a:lstStyle>
          <a:p>
            <a:pPr>
              <a:defRPr/>
            </a:pPr>
            <a:endParaRPr lang="ja-JP" altLang="ja-JP"/>
          </a:p>
        </p:txBody>
      </p:sp>
      <p:sp>
        <p:nvSpPr>
          <p:cNvPr id="3" name="Date Placeholder 2"/>
          <p:cNvSpPr>
            <a:spLocks noGrp="1"/>
          </p:cNvSpPr>
          <p:nvPr>
            <p:ph type="dt" sz="quarter" idx="1"/>
          </p:nvPr>
        </p:nvSpPr>
        <p:spPr>
          <a:xfrm>
            <a:off x="3814763" y="0"/>
            <a:ext cx="2919412" cy="493713"/>
          </a:xfrm>
          <a:prstGeom prst="rect">
            <a:avLst/>
          </a:prstGeom>
        </p:spPr>
        <p:txBody>
          <a:bodyPr vert="horz" wrap="square" lIns="90910" tIns="45455" rIns="90910" bIns="45455" numCol="1" anchor="t" anchorCtr="0" compatLnSpc="1">
            <a:prstTxWarp prst="textNoShape">
              <a:avLst/>
            </a:prstTxWarp>
          </a:bodyPr>
          <a:lstStyle>
            <a:lvl1pPr algn="r" rtl="0">
              <a:defRPr sz="1200">
                <a:cs typeface="+mn-cs"/>
              </a:defRPr>
            </a:lvl1pPr>
          </a:lstStyle>
          <a:p>
            <a:pPr>
              <a:defRPr/>
            </a:pPr>
            <a:fld id="{71CF0033-67E2-460A-8CAE-3641C186EFD5}" type="datetimeFigureOut">
              <a:rPr lang="en-US" altLang="ja-JP"/>
              <a:pPr>
                <a:defRPr/>
              </a:pPr>
              <a:t>7/10/2013</a:t>
            </a:fld>
            <a:endParaRPr lang="en-US" altLang="ja-JP"/>
          </a:p>
        </p:txBody>
      </p:sp>
      <p:sp>
        <p:nvSpPr>
          <p:cNvPr id="4" name="Footer Placeholder 3"/>
          <p:cNvSpPr>
            <a:spLocks noGrp="1"/>
          </p:cNvSpPr>
          <p:nvPr>
            <p:ph type="ftr" sz="quarter" idx="2"/>
          </p:nvPr>
        </p:nvSpPr>
        <p:spPr>
          <a:xfrm>
            <a:off x="0" y="9374188"/>
            <a:ext cx="2919413" cy="493712"/>
          </a:xfrm>
          <a:prstGeom prst="rect">
            <a:avLst/>
          </a:prstGeom>
        </p:spPr>
        <p:txBody>
          <a:bodyPr vert="horz" wrap="square" lIns="90910" tIns="45455" rIns="90910" bIns="45455" numCol="1" anchor="b" anchorCtr="0" compatLnSpc="1">
            <a:prstTxWarp prst="textNoShape">
              <a:avLst/>
            </a:prstTxWarp>
          </a:bodyPr>
          <a:lstStyle>
            <a:lvl1pPr algn="l" rtl="0">
              <a:defRPr sz="1200">
                <a:cs typeface="+mn-cs"/>
              </a:defRPr>
            </a:lvl1pPr>
          </a:lstStyle>
          <a:p>
            <a:pPr>
              <a:defRPr/>
            </a:pPr>
            <a:endParaRPr lang="ja-JP" altLang="ja-JP"/>
          </a:p>
        </p:txBody>
      </p:sp>
      <p:sp>
        <p:nvSpPr>
          <p:cNvPr id="5" name="Slide Number Placeholder 4"/>
          <p:cNvSpPr>
            <a:spLocks noGrp="1"/>
          </p:cNvSpPr>
          <p:nvPr>
            <p:ph type="sldNum" sz="quarter" idx="3"/>
          </p:nvPr>
        </p:nvSpPr>
        <p:spPr>
          <a:xfrm>
            <a:off x="3814763" y="9374188"/>
            <a:ext cx="2919412" cy="493712"/>
          </a:xfrm>
          <a:prstGeom prst="rect">
            <a:avLst/>
          </a:prstGeom>
        </p:spPr>
        <p:txBody>
          <a:bodyPr vert="horz" wrap="square" lIns="90910" tIns="45455" rIns="90910" bIns="45455" numCol="1" anchor="b" anchorCtr="0" compatLnSpc="1">
            <a:prstTxWarp prst="textNoShape">
              <a:avLst/>
            </a:prstTxWarp>
          </a:bodyPr>
          <a:lstStyle>
            <a:lvl1pPr rtl="0">
              <a:defRPr sz="1200">
                <a:cs typeface="ＭＳ Ｐゴシック"/>
              </a:defRPr>
            </a:lvl1pPr>
          </a:lstStyle>
          <a:p>
            <a:fld id="{78C7EF64-5137-47E3-BE23-3A0E09153F48}" type="slidenum">
              <a:rPr lang="he-IL" altLang="ja-JP"/>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wrap="square" lIns="90910" tIns="45455" rIns="90910" bIns="45455" numCol="1" anchor="t" anchorCtr="0" compatLnSpc="1">
            <a:prstTxWarp prst="textNoShape">
              <a:avLst/>
            </a:prstTxWarp>
          </a:bodyPr>
          <a:lstStyle>
            <a:lvl1pPr algn="l" rtl="0">
              <a:defRPr sz="1200">
                <a:cs typeface="+mn-cs"/>
              </a:defRPr>
            </a:lvl1pPr>
          </a:lstStyle>
          <a:p>
            <a:pPr>
              <a:defRPr/>
            </a:pPr>
            <a:endParaRPr lang="ja-JP" altLang="ja-JP"/>
          </a:p>
        </p:txBody>
      </p:sp>
      <p:sp>
        <p:nvSpPr>
          <p:cNvPr id="3" name="Date Placeholder 2"/>
          <p:cNvSpPr>
            <a:spLocks noGrp="1"/>
          </p:cNvSpPr>
          <p:nvPr>
            <p:ph type="dt" idx="1"/>
          </p:nvPr>
        </p:nvSpPr>
        <p:spPr>
          <a:xfrm>
            <a:off x="3814763" y="0"/>
            <a:ext cx="2919412" cy="493713"/>
          </a:xfrm>
          <a:prstGeom prst="rect">
            <a:avLst/>
          </a:prstGeom>
        </p:spPr>
        <p:txBody>
          <a:bodyPr vert="horz" wrap="square" lIns="90910" tIns="45455" rIns="90910" bIns="45455" numCol="1" anchor="t" anchorCtr="0" compatLnSpc="1">
            <a:prstTxWarp prst="textNoShape">
              <a:avLst/>
            </a:prstTxWarp>
          </a:bodyPr>
          <a:lstStyle>
            <a:lvl1pPr algn="r" rtl="0">
              <a:defRPr sz="1200">
                <a:cs typeface="+mn-cs"/>
              </a:defRPr>
            </a:lvl1pPr>
          </a:lstStyle>
          <a:p>
            <a:pPr>
              <a:defRPr/>
            </a:pPr>
            <a:fld id="{C52EEB6C-FC43-4732-AA81-FD971C7AAB88}" type="datetimeFigureOut">
              <a:rPr lang="en-US" altLang="ja-JP"/>
              <a:pPr>
                <a:defRPr/>
              </a:pPr>
              <a:t>7/10/2013</a:t>
            </a:fld>
            <a:endParaRPr lang="en-US" altLang="ja-JP"/>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0910" tIns="45455" rIns="90910" bIns="45455" rtlCol="0" anchor="ctr"/>
          <a:lstStyle/>
          <a:p>
            <a:pPr lvl="0"/>
            <a:endParaRPr lang="en-US" noProof="0" smtClean="0"/>
          </a:p>
        </p:txBody>
      </p:sp>
      <p:sp>
        <p:nvSpPr>
          <p:cNvPr id="5" name="Notes Placeholder 4"/>
          <p:cNvSpPr>
            <a:spLocks noGrp="1"/>
          </p:cNvSpPr>
          <p:nvPr>
            <p:ph type="body" sz="quarter" idx="3"/>
          </p:nvPr>
        </p:nvSpPr>
        <p:spPr>
          <a:xfrm>
            <a:off x="673100" y="4687888"/>
            <a:ext cx="5389563" cy="4441825"/>
          </a:xfrm>
          <a:prstGeom prst="rect">
            <a:avLst/>
          </a:prstGeom>
        </p:spPr>
        <p:txBody>
          <a:bodyPr vert="horz" lIns="90910" tIns="45455" rIns="90910" bIns="4545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374188"/>
            <a:ext cx="2919413" cy="493712"/>
          </a:xfrm>
          <a:prstGeom prst="rect">
            <a:avLst/>
          </a:prstGeom>
        </p:spPr>
        <p:txBody>
          <a:bodyPr vert="horz" wrap="square" lIns="90910" tIns="45455" rIns="90910" bIns="45455" numCol="1" anchor="b" anchorCtr="0" compatLnSpc="1">
            <a:prstTxWarp prst="textNoShape">
              <a:avLst/>
            </a:prstTxWarp>
          </a:bodyPr>
          <a:lstStyle>
            <a:lvl1pPr algn="l" rtl="0">
              <a:defRPr sz="1200">
                <a:cs typeface="+mn-cs"/>
              </a:defRPr>
            </a:lvl1pPr>
          </a:lstStyle>
          <a:p>
            <a:pPr>
              <a:defRPr/>
            </a:pPr>
            <a:endParaRPr lang="ja-JP" altLang="ja-JP"/>
          </a:p>
        </p:txBody>
      </p:sp>
      <p:sp>
        <p:nvSpPr>
          <p:cNvPr id="7" name="Slide Number Placeholder 6"/>
          <p:cNvSpPr>
            <a:spLocks noGrp="1"/>
          </p:cNvSpPr>
          <p:nvPr>
            <p:ph type="sldNum" sz="quarter" idx="5"/>
          </p:nvPr>
        </p:nvSpPr>
        <p:spPr>
          <a:xfrm>
            <a:off x="3814763" y="9374188"/>
            <a:ext cx="2919412" cy="493712"/>
          </a:xfrm>
          <a:prstGeom prst="rect">
            <a:avLst/>
          </a:prstGeom>
        </p:spPr>
        <p:txBody>
          <a:bodyPr vert="horz" wrap="square" lIns="90910" tIns="45455" rIns="90910" bIns="45455" numCol="1" anchor="b" anchorCtr="0" compatLnSpc="1">
            <a:prstTxWarp prst="textNoShape">
              <a:avLst/>
            </a:prstTxWarp>
          </a:bodyPr>
          <a:lstStyle>
            <a:lvl1pPr rtl="0">
              <a:defRPr sz="1200">
                <a:cs typeface="ＭＳ Ｐゴシック"/>
              </a:defRPr>
            </a:lvl1pPr>
          </a:lstStyle>
          <a:p>
            <a:fld id="{98A4868E-6F91-4945-A969-375238B5BB7B}" type="slidenum">
              <a:rPr lang="he-IL" altLang="ja-JP"/>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fld id="{4E38AD15-8E77-4F73-93F9-357B650F2B8E}" type="datetimeFigureOut">
              <a:rPr lang="en-US" altLang="ja-JP"/>
              <a:pPr>
                <a:defRPr/>
              </a:pPr>
              <a:t>7/10/2013</a:t>
            </a:fld>
            <a:endParaRPr lang="en-US" altLang="ja-JP"/>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endParaRPr lang="ja-JP" altLang="ja-JP"/>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ＭＳ Ｐゴシック"/>
              </a:defRPr>
            </a:lvl1pPr>
          </a:lstStyle>
          <a:p>
            <a:fld id="{9C8E9275-BBED-488E-9787-B61E32D5C7BB}" type="slidenum">
              <a:rPr lang="he-IL"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fld id="{7736AC10-B4E5-492A-95CA-48C93AC793F0}" type="datetimeFigureOut">
              <a:rPr lang="en-US" altLang="ja-JP"/>
              <a:pPr>
                <a:defRPr/>
              </a:pPr>
              <a:t>7/10/2013</a:t>
            </a:fld>
            <a:endParaRPr lang="en-US" altLang="ja-JP"/>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endParaRPr lang="ja-JP" altLang="ja-JP"/>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ＭＳ Ｐゴシック"/>
              </a:defRPr>
            </a:lvl1pPr>
          </a:lstStyle>
          <a:p>
            <a:fld id="{63D84EDB-5D4B-4EA9-A249-3BCA216530D3}" type="slidenum">
              <a:rPr lang="he-IL" altLang="ja-JP"/>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l="12500" t="25000" r="13126" b="69531"/>
          <a:stretch>
            <a:fillRect/>
          </a:stretch>
        </p:blipFill>
        <p:spPr bwMode="auto">
          <a:xfrm>
            <a:off x="0" y="457200"/>
            <a:ext cx="9144000" cy="538163"/>
          </a:xfrm>
          <a:prstGeom prst="rect">
            <a:avLst/>
          </a:prstGeom>
          <a:noFill/>
          <a:ln w="9525">
            <a:noFill/>
            <a:miter lim="800000"/>
            <a:headEnd/>
            <a:tailEnd/>
          </a:ln>
        </p:spPr>
      </p:pic>
      <p:pic>
        <p:nvPicPr>
          <p:cNvPr id="5" name="Picture 3"/>
          <p:cNvPicPr>
            <a:picLocks noChangeAspect="1" noChangeArrowheads="1"/>
          </p:cNvPicPr>
          <p:nvPr userDrawn="1"/>
        </p:nvPicPr>
        <p:blipFill>
          <a:blip r:embed="rId3" cstate="print"/>
          <a:srcRect l="11951" t="15944" r="56390" b="78316"/>
          <a:stretch>
            <a:fillRect/>
          </a:stretch>
        </p:blipFill>
        <p:spPr bwMode="auto">
          <a:xfrm>
            <a:off x="304800" y="6324600"/>
            <a:ext cx="2286000" cy="331788"/>
          </a:xfrm>
          <a:prstGeom prst="rect">
            <a:avLst/>
          </a:prstGeom>
          <a:noFill/>
          <a:ln w="9525">
            <a:noFill/>
            <a:miter lim="800000"/>
            <a:headEnd/>
            <a:tailEnd/>
          </a:ln>
        </p:spPr>
      </p:pic>
      <p:pic>
        <p:nvPicPr>
          <p:cNvPr id="6" name="Picture 4"/>
          <p:cNvPicPr>
            <a:picLocks noChangeAspect="1" noChangeArrowheads="1"/>
          </p:cNvPicPr>
          <p:nvPr userDrawn="1"/>
        </p:nvPicPr>
        <p:blipFill>
          <a:blip r:embed="rId4" cstate="print">
            <a:grayscl/>
          </a:blip>
          <a:srcRect l="19923" t="14473" r="74814" b="78906"/>
          <a:stretch>
            <a:fillRect/>
          </a:stretch>
        </p:blipFill>
        <p:spPr bwMode="auto">
          <a:xfrm>
            <a:off x="8305800" y="6096000"/>
            <a:ext cx="533400" cy="53657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fld id="{330B6777-9ADE-4EF2-9454-2BC1E117D422}" type="datetimeFigureOut">
              <a:rPr lang="en-US" altLang="ja-JP"/>
              <a:pPr>
                <a:defRPr/>
              </a:pPr>
              <a:t>7/10/2013</a:t>
            </a:fld>
            <a:endParaRPr lang="en-US" altLang="ja-JP"/>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endParaRPr lang="ja-JP" altLang="ja-JP"/>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ＭＳ Ｐゴシック"/>
              </a:defRPr>
            </a:lvl1pPr>
          </a:lstStyle>
          <a:p>
            <a:fld id="{B74D0D3D-D8B0-4D6C-AFE5-889F4AE3485B}" type="slidenum">
              <a:rPr lang="he-IL" altLang="ja-JP"/>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fld id="{176E13E5-498A-4D77-875A-716B64E019AB}" type="datetimeFigureOut">
              <a:rPr lang="en-US" altLang="ja-JP"/>
              <a:pPr>
                <a:defRPr/>
              </a:pPr>
              <a:t>7/10/2013</a:t>
            </a:fld>
            <a:endParaRPr lang="en-US" altLang="ja-JP"/>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endParaRPr lang="ja-JP" altLang="ja-JP"/>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ＭＳ Ｐゴシック"/>
              </a:defRPr>
            </a:lvl1pPr>
          </a:lstStyle>
          <a:p>
            <a:fld id="{1A8E4FFE-2B27-4207-869B-9E9F491CC211}" type="slidenum">
              <a:rPr lang="he-IL" altLang="ja-JP"/>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fld id="{07CA1402-B0C0-450F-BB41-C0D527E1AD74}" type="datetimeFigureOut">
              <a:rPr lang="en-US" altLang="ja-JP"/>
              <a:pPr>
                <a:defRPr/>
              </a:pPr>
              <a:t>7/10/2013</a:t>
            </a:fld>
            <a:endParaRPr lang="en-US" altLang="ja-JP"/>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endParaRPr lang="ja-JP" altLang="ja-JP"/>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ＭＳ Ｐゴシック"/>
              </a:defRPr>
            </a:lvl1pPr>
          </a:lstStyle>
          <a:p>
            <a:fld id="{BE02C0B8-A99C-4CC1-838D-DC01E98752DA}" type="slidenum">
              <a:rPr lang="he-IL" altLang="ja-JP"/>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fld id="{6875701E-717A-4DAC-B833-EB5A7F2A1617}" type="datetimeFigureOut">
              <a:rPr lang="en-US" altLang="ja-JP"/>
              <a:pPr>
                <a:defRPr/>
              </a:pPr>
              <a:t>7/10/2013</a:t>
            </a:fld>
            <a:endParaRPr lang="en-US" altLang="ja-JP"/>
          </a:p>
        </p:txBody>
      </p:sp>
      <p:sp>
        <p:nvSpPr>
          <p:cNvPr id="8"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endParaRPr lang="ja-JP" altLang="ja-JP"/>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ＭＳ Ｐゴシック"/>
              </a:defRPr>
            </a:lvl1pPr>
          </a:lstStyle>
          <a:p>
            <a:fld id="{04A2462E-791B-4EBB-AC28-B00A868182C0}" type="slidenum">
              <a:rPr lang="he-IL" altLang="ja-JP"/>
              <a:pPr/>
              <a: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fld id="{0027106E-71BB-46EE-B868-815EA00DBE73}" type="datetimeFigureOut">
              <a:rPr lang="en-US" altLang="ja-JP"/>
              <a:pPr>
                <a:defRPr/>
              </a:pPr>
              <a:t>7/10/2013</a:t>
            </a:fld>
            <a:endParaRPr lang="en-US" altLang="ja-JP"/>
          </a:p>
        </p:txBody>
      </p:sp>
      <p:sp>
        <p:nvSpPr>
          <p:cNvPr id="4"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endParaRPr lang="ja-JP" altLang="ja-JP"/>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ＭＳ Ｐゴシック"/>
              </a:defRPr>
            </a:lvl1pPr>
          </a:lstStyle>
          <a:p>
            <a:fld id="{30474D4F-6F9F-4A82-B3DA-73255E92E62D}" type="slidenum">
              <a:rPr lang="he-IL" altLang="ja-JP"/>
              <a:pPr/>
              <a: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fld id="{11C9D40C-3C3B-4B72-894A-6CCCACDE8C3C}" type="datetimeFigureOut">
              <a:rPr lang="en-US" altLang="ja-JP"/>
              <a:pPr>
                <a:defRPr/>
              </a:pPr>
              <a:t>7/10/2013</a:t>
            </a:fld>
            <a:endParaRPr lang="en-US" altLang="ja-JP"/>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endParaRPr lang="ja-JP" altLang="ja-JP"/>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ＭＳ Ｐゴシック"/>
              </a:defRPr>
            </a:lvl1pPr>
          </a:lstStyle>
          <a:p>
            <a:fld id="{B3E6A91B-52F7-4E36-9B0F-1D420E1FDF53}" type="slidenum">
              <a:rPr lang="he-IL" altLang="ja-JP"/>
              <a:pPr/>
              <a: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fld id="{A24D6669-A8C9-4C4B-B8FA-B833A83CD1C4}" type="datetimeFigureOut">
              <a:rPr lang="en-US" altLang="ja-JP"/>
              <a:pPr>
                <a:defRPr/>
              </a:pPr>
              <a:t>7/10/2013</a:t>
            </a:fld>
            <a:endParaRPr lang="en-US" altLang="ja-JP"/>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endParaRPr lang="ja-JP" altLang="ja-JP"/>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ＭＳ Ｐゴシック"/>
              </a:defRPr>
            </a:lvl1pPr>
          </a:lstStyle>
          <a:p>
            <a:fld id="{DFF5C7ED-EF90-45B5-82A5-875502F1CF75}" type="slidenum">
              <a:rPr lang="he-IL"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l="12500" t="25000" r="13126" b="69531"/>
          <a:stretch>
            <a:fillRect/>
          </a:stretch>
        </p:blipFill>
        <p:spPr bwMode="auto">
          <a:xfrm>
            <a:off x="0" y="152400"/>
            <a:ext cx="9144000" cy="538163"/>
          </a:xfrm>
          <a:prstGeom prst="rect">
            <a:avLst/>
          </a:prstGeom>
          <a:noFill/>
          <a:ln w="9525">
            <a:noFill/>
            <a:miter lim="800000"/>
            <a:headEnd/>
            <a:tailEnd/>
          </a:ln>
        </p:spPr>
      </p:pic>
      <p:pic>
        <p:nvPicPr>
          <p:cNvPr id="5" name="Picture 3"/>
          <p:cNvPicPr>
            <a:picLocks noChangeAspect="1" noChangeArrowheads="1"/>
          </p:cNvPicPr>
          <p:nvPr userDrawn="1"/>
        </p:nvPicPr>
        <p:blipFill>
          <a:blip r:embed="rId3" cstate="print"/>
          <a:srcRect l="11951" t="15944" r="56390" b="78316"/>
          <a:stretch>
            <a:fillRect/>
          </a:stretch>
        </p:blipFill>
        <p:spPr bwMode="auto">
          <a:xfrm>
            <a:off x="304800" y="6324600"/>
            <a:ext cx="2286000" cy="331788"/>
          </a:xfrm>
          <a:prstGeom prst="rect">
            <a:avLst/>
          </a:prstGeom>
          <a:noFill/>
          <a:ln w="9525">
            <a:noFill/>
            <a:miter lim="800000"/>
            <a:headEnd/>
            <a:tailEnd/>
          </a:ln>
        </p:spPr>
      </p:pic>
      <p:pic>
        <p:nvPicPr>
          <p:cNvPr id="6" name="Picture 4"/>
          <p:cNvPicPr>
            <a:picLocks noChangeAspect="1" noChangeArrowheads="1"/>
          </p:cNvPicPr>
          <p:nvPr userDrawn="1"/>
        </p:nvPicPr>
        <p:blipFill>
          <a:blip r:embed="rId4" cstate="print">
            <a:grayscl/>
          </a:blip>
          <a:srcRect l="19923" t="14473" r="74814" b="78906"/>
          <a:stretch>
            <a:fillRect/>
          </a:stretch>
        </p:blipFill>
        <p:spPr bwMode="auto">
          <a:xfrm>
            <a:off x="8305800" y="6172200"/>
            <a:ext cx="533400" cy="5365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fld id="{A6878906-1318-4B36-B571-E5B4AB71FBB5}" type="datetimeFigureOut">
              <a:rPr lang="en-US" altLang="ja-JP"/>
              <a:pPr>
                <a:defRPr/>
              </a:pPr>
              <a:t>7/10/2013</a:t>
            </a:fld>
            <a:endParaRPr lang="en-US" altLang="ja-JP"/>
          </a:p>
        </p:txBody>
      </p:sp>
      <p:sp>
        <p:nvSpPr>
          <p:cNvPr id="8"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endParaRPr lang="ja-JP" altLang="ja-JP"/>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ＭＳ Ｐゴシック"/>
              </a:defRPr>
            </a:lvl1pPr>
          </a:lstStyle>
          <a:p>
            <a:fld id="{091A923A-E7D1-423E-99FD-AD5EE7FEAE7E}" type="slidenum">
              <a:rPr lang="he-IL" altLang="ja-JP"/>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fld id="{3DE3D9C5-8A58-479A-9B56-CDB912F4389B}" type="datetimeFigureOut">
              <a:rPr lang="en-US" altLang="ja-JP"/>
              <a:pPr>
                <a:defRPr/>
              </a:pPr>
              <a:t>7/10/2013</a:t>
            </a:fld>
            <a:endParaRPr lang="en-US" altLang="ja-JP"/>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endParaRPr lang="ja-JP" altLang="ja-JP"/>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ＭＳ Ｐゴシック"/>
              </a:defRPr>
            </a:lvl1pPr>
          </a:lstStyle>
          <a:p>
            <a:fld id="{472EE81C-6A03-4976-8970-18BBC5B21AF8}" type="slidenum">
              <a:rPr lang="he-IL" altLang="ja-JP"/>
              <a:pPr/>
              <a: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fld id="{E792570F-62BF-454A-A585-E72C0469FA9F}" type="datetimeFigureOut">
              <a:rPr lang="en-US" altLang="ja-JP"/>
              <a:pPr>
                <a:defRPr/>
              </a:pPr>
              <a:t>7/10/2013</a:t>
            </a:fld>
            <a:endParaRPr lang="en-US" altLang="ja-JP"/>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endParaRPr lang="ja-JP" altLang="ja-JP"/>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ＭＳ Ｐゴシック"/>
              </a:defRPr>
            </a:lvl1pPr>
          </a:lstStyle>
          <a:p>
            <a:fld id="{66ED5974-8EDC-47A3-B082-67A6D55D994C}" type="slidenum">
              <a:rPr lang="he-IL" altLang="ja-JP"/>
              <a:pPr/>
              <a: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fld id="{B0761172-6D14-4D36-9149-35936355D7D1}" type="datetimeFigureOut">
              <a:rPr lang="en-US" altLang="ja-JP"/>
              <a:pPr>
                <a:defRPr/>
              </a:pPr>
              <a:t>7/10/2013</a:t>
            </a:fld>
            <a:endParaRPr lang="en-US" altLang="ja-JP"/>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endParaRPr lang="ja-JP" altLang="ja-JP"/>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ＭＳ Ｐゴシック"/>
              </a:defRPr>
            </a:lvl1pPr>
          </a:lstStyle>
          <a:p>
            <a:fld id="{3EE66231-A51F-4C2D-B9DC-8474DBD68A02}" type="slidenum">
              <a:rPr lang="he-IL"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fld id="{07D96FB6-6625-4C28-A329-D551D62B24E8}" type="datetimeFigureOut">
              <a:rPr lang="en-US" altLang="ja-JP"/>
              <a:pPr>
                <a:defRPr/>
              </a:pPr>
              <a:t>7/10/2013</a:t>
            </a:fld>
            <a:endParaRPr lang="en-US" altLang="ja-JP"/>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endParaRPr lang="ja-JP" altLang="ja-JP"/>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ＭＳ Ｐゴシック"/>
              </a:defRPr>
            </a:lvl1pPr>
          </a:lstStyle>
          <a:p>
            <a:fld id="{E14AE82C-9AB5-4887-A2C2-637C061107AF}" type="slidenum">
              <a:rPr lang="he-IL"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fld id="{D3BE2240-AA82-4786-8004-5497313C1324}" type="datetimeFigureOut">
              <a:rPr lang="en-US" altLang="ja-JP"/>
              <a:pPr>
                <a:defRPr/>
              </a:pPr>
              <a:t>7/10/2013</a:t>
            </a:fld>
            <a:endParaRPr lang="en-US" altLang="ja-JP"/>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endParaRPr lang="ja-JP" altLang="ja-JP"/>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ＭＳ Ｐゴシック"/>
              </a:defRPr>
            </a:lvl1pPr>
          </a:lstStyle>
          <a:p>
            <a:fld id="{47E307DB-BE76-4517-9CF2-DD1F9F719BF6}" type="slidenum">
              <a:rPr lang="he-IL"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fld id="{EE269168-7D92-4441-B0C2-9976BE846AC4}" type="datetimeFigureOut">
              <a:rPr lang="en-US" altLang="ja-JP"/>
              <a:pPr>
                <a:defRPr/>
              </a:pPr>
              <a:t>7/10/2013</a:t>
            </a:fld>
            <a:endParaRPr lang="en-US" altLang="ja-JP"/>
          </a:p>
        </p:txBody>
      </p:sp>
      <p:sp>
        <p:nvSpPr>
          <p:cNvPr id="8"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endParaRPr lang="ja-JP" altLang="ja-JP"/>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ＭＳ Ｐゴシック"/>
              </a:defRPr>
            </a:lvl1pPr>
          </a:lstStyle>
          <a:p>
            <a:fld id="{4E0D4C2F-C7D8-43EA-BCAE-DA6DB5144FDB}" type="slidenum">
              <a:rPr lang="he-IL"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fld id="{3C07FA0B-9406-4A7F-8A3C-570CA58C6E53}" type="datetimeFigureOut">
              <a:rPr lang="en-US" altLang="ja-JP"/>
              <a:pPr>
                <a:defRPr/>
              </a:pPr>
              <a:t>7/10/2013</a:t>
            </a:fld>
            <a:endParaRPr lang="en-US" altLang="ja-JP"/>
          </a:p>
        </p:txBody>
      </p:sp>
      <p:sp>
        <p:nvSpPr>
          <p:cNvPr id="4"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endParaRPr lang="ja-JP" altLang="ja-JP"/>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ＭＳ Ｐゴシック"/>
              </a:defRPr>
            </a:lvl1pPr>
          </a:lstStyle>
          <a:p>
            <a:fld id="{3B772487-3DAD-40E5-B9D5-015BD3F7BB93}" type="slidenum">
              <a:rPr lang="he-IL"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fld id="{B246110D-6C1C-49F3-8239-1539604826DA}" type="datetimeFigureOut">
              <a:rPr lang="en-US" altLang="ja-JP"/>
              <a:pPr>
                <a:defRPr/>
              </a:pPr>
              <a:t>7/10/2013</a:t>
            </a:fld>
            <a:endParaRPr lang="en-US" altLang="ja-JP"/>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endParaRPr lang="ja-JP" altLang="ja-JP"/>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ＭＳ Ｐゴシック"/>
              </a:defRPr>
            </a:lvl1pPr>
          </a:lstStyle>
          <a:p>
            <a:fld id="{933F485C-433B-4C92-8679-F4B75B93C078}" type="slidenum">
              <a:rPr lang="he-IL"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fld id="{30EE6991-18B3-4C04-BA40-9CF195F6C78C}" type="datetimeFigureOut">
              <a:rPr lang="en-US" altLang="ja-JP"/>
              <a:pPr>
                <a:defRPr/>
              </a:pPr>
              <a:t>7/10/2013</a:t>
            </a:fld>
            <a:endParaRPr lang="en-US" altLang="ja-JP"/>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endParaRPr lang="ja-JP" altLang="ja-JP"/>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ＭＳ Ｐゴシック"/>
              </a:defRPr>
            </a:lvl1pPr>
          </a:lstStyle>
          <a:p>
            <a:fld id="{CD53E248-8DC8-493B-B0AB-5683B4BC236D}" type="slidenum">
              <a:rPr lang="he-IL"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fld id="{4BB89EAC-0D6E-46EC-A24C-0D2E8150658A}" type="datetimeFigureOut">
              <a:rPr lang="en-US" altLang="ja-JP"/>
              <a:pPr>
                <a:defRPr/>
              </a:pPr>
              <a:t>7/10/2013</a:t>
            </a:fld>
            <a:endParaRPr lang="en-US" altLang="ja-JP"/>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mn-cs"/>
              </a:defRPr>
            </a:lvl1pPr>
          </a:lstStyle>
          <a:p>
            <a:pPr>
              <a:defRPr/>
            </a:pPr>
            <a:endParaRPr lang="ja-JP" altLang="ja-JP"/>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rtl="0">
              <a:defRPr>
                <a:cs typeface="ＭＳ Ｐゴシック"/>
              </a:defRPr>
            </a:lvl1pPr>
          </a:lstStyle>
          <a:p>
            <a:fld id="{66C5DC4D-095F-4FA9-B4E7-C64D74A62A85}" type="slidenum">
              <a:rPr lang="he-IL"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alpha val="0"/>
              </a:schemeClr>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85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027" name="Text Placeholder 2"/>
          <p:cNvSpPr>
            <a:spLocks noGrp="1"/>
          </p:cNvSpPr>
          <p:nvPr>
            <p:ph type="body" idx="1"/>
          </p:nvPr>
        </p:nvSpPr>
        <p:spPr bwMode="auto">
          <a:xfrm>
            <a:off x="457200" y="2057400"/>
            <a:ext cx="8229600" cy="406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2"/>
          <p:cNvPicPr>
            <a:picLocks noChangeAspect="1" noChangeArrowheads="1"/>
          </p:cNvPicPr>
          <p:nvPr userDrawn="1"/>
        </p:nvPicPr>
        <p:blipFill>
          <a:blip r:embed="rId13" cstate="print"/>
          <a:srcRect l="12500" t="25000" r="13126" b="69531"/>
          <a:stretch>
            <a:fillRect/>
          </a:stretch>
        </p:blipFill>
        <p:spPr bwMode="auto">
          <a:xfrm>
            <a:off x="0" y="152400"/>
            <a:ext cx="9144000" cy="538163"/>
          </a:xfrm>
          <a:prstGeom prst="rect">
            <a:avLst/>
          </a:prstGeom>
          <a:noFill/>
          <a:ln w="9525">
            <a:noFill/>
            <a:miter lim="800000"/>
            <a:headEnd/>
            <a:tailEnd/>
          </a:ln>
        </p:spPr>
      </p:pic>
      <p:pic>
        <p:nvPicPr>
          <p:cNvPr id="1029" name="Picture 3"/>
          <p:cNvPicPr>
            <a:picLocks noChangeAspect="1" noChangeArrowheads="1"/>
          </p:cNvPicPr>
          <p:nvPr userDrawn="1"/>
        </p:nvPicPr>
        <p:blipFill>
          <a:blip r:embed="rId14" cstate="print"/>
          <a:srcRect l="11951" t="15944" r="56390" b="78316"/>
          <a:stretch>
            <a:fillRect/>
          </a:stretch>
        </p:blipFill>
        <p:spPr bwMode="auto">
          <a:xfrm>
            <a:off x="304800" y="6324600"/>
            <a:ext cx="2286000" cy="331788"/>
          </a:xfrm>
          <a:prstGeom prst="rect">
            <a:avLst/>
          </a:prstGeom>
          <a:noFill/>
          <a:ln w="9525">
            <a:noFill/>
            <a:miter lim="800000"/>
            <a:headEnd/>
            <a:tailEnd/>
          </a:ln>
        </p:spPr>
      </p:pic>
      <p:pic>
        <p:nvPicPr>
          <p:cNvPr id="1030" name="Picture 4"/>
          <p:cNvPicPr>
            <a:picLocks noChangeAspect="1" noChangeArrowheads="1"/>
          </p:cNvPicPr>
          <p:nvPr userDrawn="1"/>
        </p:nvPicPr>
        <p:blipFill>
          <a:blip r:embed="rId15" cstate="print">
            <a:grayscl/>
          </a:blip>
          <a:srcRect l="19923" t="14473" r="74814" b="78906"/>
          <a:stretch>
            <a:fillRect/>
          </a:stretch>
        </p:blipFill>
        <p:spPr bwMode="auto">
          <a:xfrm>
            <a:off x="8305800" y="6172200"/>
            <a:ext cx="533400" cy="536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alpha val="0"/>
              </a:schemeClr>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1295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3315" name="Text Placeholder 2"/>
          <p:cNvSpPr>
            <a:spLocks noGrp="1"/>
          </p:cNvSpPr>
          <p:nvPr>
            <p:ph type="body" idx="1"/>
          </p:nvPr>
        </p:nvSpPr>
        <p:spPr bwMode="auto">
          <a:xfrm>
            <a:off x="457200" y="2819400"/>
            <a:ext cx="8229600" cy="3306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3316" name="Picture 2"/>
          <p:cNvPicPr>
            <a:picLocks noChangeAspect="1" noChangeArrowheads="1"/>
          </p:cNvPicPr>
          <p:nvPr userDrawn="1"/>
        </p:nvPicPr>
        <p:blipFill>
          <a:blip r:embed="rId13" cstate="print"/>
          <a:srcRect l="12500" t="25000" r="13126" b="69531"/>
          <a:stretch>
            <a:fillRect/>
          </a:stretch>
        </p:blipFill>
        <p:spPr bwMode="auto">
          <a:xfrm>
            <a:off x="0" y="457200"/>
            <a:ext cx="9144000" cy="538163"/>
          </a:xfrm>
          <a:prstGeom prst="rect">
            <a:avLst/>
          </a:prstGeom>
          <a:noFill/>
          <a:ln w="9525">
            <a:noFill/>
            <a:miter lim="800000"/>
            <a:headEnd/>
            <a:tailEnd/>
          </a:ln>
        </p:spPr>
      </p:pic>
      <p:pic>
        <p:nvPicPr>
          <p:cNvPr id="13317" name="Picture 3"/>
          <p:cNvPicPr>
            <a:picLocks noChangeAspect="1" noChangeArrowheads="1"/>
          </p:cNvPicPr>
          <p:nvPr userDrawn="1"/>
        </p:nvPicPr>
        <p:blipFill>
          <a:blip r:embed="rId14" cstate="print"/>
          <a:srcRect l="11951" t="15944" r="56390" b="78316"/>
          <a:stretch>
            <a:fillRect/>
          </a:stretch>
        </p:blipFill>
        <p:spPr bwMode="auto">
          <a:xfrm>
            <a:off x="304800" y="6324600"/>
            <a:ext cx="2286000" cy="331788"/>
          </a:xfrm>
          <a:prstGeom prst="rect">
            <a:avLst/>
          </a:prstGeom>
          <a:noFill/>
          <a:ln w="9525">
            <a:noFill/>
            <a:miter lim="800000"/>
            <a:headEnd/>
            <a:tailEnd/>
          </a:ln>
        </p:spPr>
      </p:pic>
      <p:pic>
        <p:nvPicPr>
          <p:cNvPr id="13318" name="Picture 4"/>
          <p:cNvPicPr>
            <a:picLocks noChangeAspect="1" noChangeArrowheads="1"/>
          </p:cNvPicPr>
          <p:nvPr userDrawn="1"/>
        </p:nvPicPr>
        <p:blipFill>
          <a:blip r:embed="rId15" cstate="print">
            <a:grayscl/>
          </a:blip>
          <a:srcRect l="19923" t="14473" r="74814" b="78906"/>
          <a:stretch>
            <a:fillRect/>
          </a:stretch>
        </p:blipFill>
        <p:spPr bwMode="auto">
          <a:xfrm>
            <a:off x="8305800" y="6172200"/>
            <a:ext cx="533400" cy="536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ctrTitle"/>
          </p:nvPr>
        </p:nvSpPr>
        <p:spPr>
          <a:xfrm>
            <a:off x="762000" y="990600"/>
            <a:ext cx="7772400" cy="3657600"/>
          </a:xfrm>
        </p:spPr>
        <p:txBody>
          <a:bodyPr/>
          <a:lstStyle/>
          <a:p>
            <a:r>
              <a:rPr lang="en-US" altLang="ja-JP" sz="3200" smtClean="0">
                <a:cs typeface="ＭＳ Ｐゴシック"/>
              </a:rPr>
              <a:t/>
            </a:r>
            <a:br>
              <a:rPr lang="en-US" altLang="ja-JP" sz="3200" smtClean="0">
                <a:cs typeface="ＭＳ Ｐゴシック"/>
              </a:rPr>
            </a:br>
            <a:r>
              <a:rPr lang="en-US" altLang="ja-JP" sz="3200" smtClean="0">
                <a:cs typeface="ＭＳ Ｐゴシック"/>
              </a:rPr>
              <a:t> </a:t>
            </a:r>
            <a:r>
              <a:rPr lang="en-GB" b="1" smtClean="0"/>
              <a:t>Phytosanitary Procedures for Fruit Fly (Tephritidae) Management </a:t>
            </a:r>
            <a:br>
              <a:rPr lang="en-GB" b="1" smtClean="0"/>
            </a:br>
            <a:r>
              <a:rPr lang="en-GB" b="1" smtClean="0"/>
              <a:t>(2005-010)</a:t>
            </a:r>
            <a:r>
              <a:rPr lang="en-GB" smtClean="0"/>
              <a:t> </a:t>
            </a:r>
            <a:r>
              <a:rPr lang="en-US" altLang="ja-JP" sz="3200" smtClean="0">
                <a:cs typeface="ＭＳ Ｐゴシック"/>
              </a:rPr>
              <a:t/>
            </a:r>
            <a:br>
              <a:rPr lang="en-US" altLang="ja-JP" sz="3200" smtClean="0">
                <a:cs typeface="ＭＳ Ｐゴシック"/>
              </a:rPr>
            </a:br>
            <a:endParaRPr lang="en-US" altLang="ja-JP" sz="3200" b="1" smtClean="0">
              <a:cs typeface="ＭＳ Ｐゴシック"/>
            </a:endParaRPr>
          </a:p>
        </p:txBody>
      </p:sp>
      <p:sp>
        <p:nvSpPr>
          <p:cNvPr id="26627" name="Content Placeholder 2"/>
          <p:cNvSpPr>
            <a:spLocks noGrp="1"/>
          </p:cNvSpPr>
          <p:nvPr>
            <p:ph type="subTitle" idx="1"/>
          </p:nvPr>
        </p:nvSpPr>
        <p:spPr>
          <a:xfrm>
            <a:off x="1371600" y="4648200"/>
            <a:ext cx="6400800" cy="1676400"/>
          </a:xfrm>
        </p:spPr>
        <p:txBody>
          <a:bodyPr/>
          <a:lstStyle/>
          <a:p>
            <a:pPr eaLnBrk="1" hangingPunct="1">
              <a:lnSpc>
                <a:spcPct val="110000"/>
              </a:lnSpc>
              <a:defRPr/>
            </a:pPr>
            <a:r>
              <a:rPr lang="en-US" sz="2800" b="1" dirty="0" smtClean="0"/>
              <a:t>IPPC Member Consultation</a:t>
            </a:r>
          </a:p>
          <a:p>
            <a:pPr eaLnBrk="1" hangingPunct="1">
              <a:lnSpc>
                <a:spcPct val="110000"/>
              </a:lnSpc>
              <a:defRPr/>
            </a:pPr>
            <a:r>
              <a:rPr lang="en-US" sz="2800" b="1" dirty="0" smtClean="0"/>
              <a:t>1 July to 1 December</a:t>
            </a:r>
          </a:p>
          <a:p>
            <a:pPr eaLnBrk="1" hangingPunct="1">
              <a:lnSpc>
                <a:spcPct val="110000"/>
              </a:lnSpc>
              <a:defRPr/>
            </a:pPr>
            <a:r>
              <a:rPr lang="en-US" sz="2800" b="1" dirty="0" smtClean="0"/>
              <a:t>2013</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ltLang="ja-JP" b="1" smtClean="0">
                <a:cs typeface="ＭＳ Ｐゴシック"/>
              </a:rPr>
              <a:t>Background</a:t>
            </a:r>
          </a:p>
        </p:txBody>
      </p:sp>
      <p:sp>
        <p:nvSpPr>
          <p:cNvPr id="28674" name="Content Placeholder 2"/>
          <p:cNvSpPr>
            <a:spLocks noGrp="1"/>
          </p:cNvSpPr>
          <p:nvPr>
            <p:ph idx="1"/>
          </p:nvPr>
        </p:nvSpPr>
        <p:spPr>
          <a:xfrm>
            <a:off x="304800" y="1981200"/>
            <a:ext cx="8382000" cy="4068763"/>
          </a:xfrm>
        </p:spPr>
        <p:txBody>
          <a:bodyPr/>
          <a:lstStyle/>
          <a:p>
            <a:r>
              <a:rPr lang="en-GB" sz="2800" smtClean="0"/>
              <a:t>SC recommended topic in November 2005</a:t>
            </a:r>
            <a:endParaRPr lang="en-US" sz="2800" smtClean="0"/>
          </a:p>
          <a:p>
            <a:r>
              <a:rPr lang="en-GB" sz="2800" smtClean="0"/>
              <a:t>CPM-1 (2006) added topic</a:t>
            </a:r>
            <a:endParaRPr lang="en-US" sz="2800" smtClean="0"/>
          </a:p>
          <a:p>
            <a:r>
              <a:rPr lang="en-GB" sz="2800" smtClean="0"/>
              <a:t>SC approved Specification 39 in November 2006</a:t>
            </a:r>
            <a:endParaRPr lang="en-US" sz="2800" smtClean="0"/>
          </a:p>
          <a:p>
            <a:r>
              <a:rPr lang="en-GB" sz="2800" smtClean="0"/>
              <a:t>TPFF drafted text in September 2009</a:t>
            </a:r>
          </a:p>
          <a:p>
            <a:r>
              <a:rPr lang="en-GB" sz="2800" smtClean="0"/>
              <a:t>TPFF recommended draft ISPM </a:t>
            </a:r>
            <a:r>
              <a:rPr lang="en-GB" sz="2800" i="1" smtClean="0"/>
              <a:t>Phytosanitary Procedures for Fruit Fly (Tephritidae) Management</a:t>
            </a:r>
            <a:r>
              <a:rPr lang="en-GB" sz="2800" smtClean="0"/>
              <a:t> (2005-010) to SC as an annex to ISPM 26:2006 in January 2011</a:t>
            </a:r>
            <a:endParaRPr lang="en-US" sz="2800" smtClean="0"/>
          </a:p>
          <a:p>
            <a:endParaRPr lang="en-US" sz="28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ja-JP" b="1" smtClean="0">
                <a:cs typeface="ＭＳ Ｐゴシック"/>
              </a:rPr>
              <a:t>Background</a:t>
            </a:r>
          </a:p>
        </p:txBody>
      </p:sp>
      <p:sp>
        <p:nvSpPr>
          <p:cNvPr id="29698" name="Content Placeholder 2"/>
          <p:cNvSpPr>
            <a:spLocks noGrp="1"/>
          </p:cNvSpPr>
          <p:nvPr>
            <p:ph idx="1"/>
          </p:nvPr>
        </p:nvSpPr>
        <p:spPr>
          <a:xfrm>
            <a:off x="304800" y="1905000"/>
            <a:ext cx="8382000" cy="4068763"/>
          </a:xfrm>
        </p:spPr>
        <p:txBody>
          <a:bodyPr/>
          <a:lstStyle/>
          <a:p>
            <a:r>
              <a:rPr lang="en-GB" sz="2800" smtClean="0"/>
              <a:t>SC noted TPFF recommendation in May 2011</a:t>
            </a:r>
            <a:endParaRPr lang="en-US" sz="2800" smtClean="0"/>
          </a:p>
          <a:p>
            <a:r>
              <a:rPr lang="en-GB" sz="2800" smtClean="0"/>
              <a:t>SC reviewed draft ISPM and returned it to steward for redrafting in April 2012</a:t>
            </a:r>
            <a:endParaRPr lang="en-US" sz="2800" smtClean="0"/>
          </a:p>
          <a:p>
            <a:r>
              <a:rPr lang="en-GB" sz="2800" smtClean="0"/>
              <a:t>Steward revised draft in consultation with TPFF and submitted it in December 2012</a:t>
            </a:r>
            <a:endParaRPr lang="en-US" sz="2800" smtClean="0"/>
          </a:p>
          <a:p>
            <a:r>
              <a:rPr lang="en-GB" sz="2800" smtClean="0"/>
              <a:t>SC revised draft and approved it for member consultation in May 2013</a:t>
            </a:r>
            <a:endParaRPr lang="en-US" altLang="ja-JP" sz="2800" smtClean="0">
              <a:cs typeface="ＭＳ Ｐゴシック"/>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tLang="ja-JP" b="1" smtClean="0">
                <a:cs typeface="ＭＳ Ｐゴシック"/>
              </a:rPr>
              <a:t>General Considerations (1)</a:t>
            </a:r>
          </a:p>
        </p:txBody>
      </p:sp>
      <p:sp>
        <p:nvSpPr>
          <p:cNvPr id="30722" name="Content Placeholder 2"/>
          <p:cNvSpPr>
            <a:spLocks noGrp="1"/>
          </p:cNvSpPr>
          <p:nvPr>
            <p:ph idx="1"/>
          </p:nvPr>
        </p:nvSpPr>
        <p:spPr>
          <a:xfrm>
            <a:off x="304800" y="1752600"/>
            <a:ext cx="8382000" cy="4068763"/>
          </a:xfrm>
        </p:spPr>
        <p:txBody>
          <a:bodyPr/>
          <a:lstStyle/>
          <a:p>
            <a:pPr>
              <a:lnSpc>
                <a:spcPct val="90000"/>
              </a:lnSpc>
            </a:pPr>
            <a:r>
              <a:rPr lang="en-GB" sz="2800" dirty="0" smtClean="0"/>
              <a:t>ISPMs No. 26, 30 and 35  provide information on establishing pest free areas (PFAs), areas of low pest prevalence (ALPPs) and Systems Approaches for fruit flies. This annex provides additional guidance on phytosanitary procedures required to </a:t>
            </a:r>
            <a:r>
              <a:rPr lang="en-GB" sz="2800" dirty="0" smtClean="0"/>
              <a:t>suppress, contain, eradicate </a:t>
            </a:r>
            <a:r>
              <a:rPr lang="en-GB" sz="2800" smtClean="0"/>
              <a:t>and exclude fruit </a:t>
            </a:r>
            <a:r>
              <a:rPr lang="en-GB" sz="2800" dirty="0" smtClean="0"/>
              <a:t>fly populations.</a:t>
            </a:r>
          </a:p>
          <a:p>
            <a:pPr>
              <a:lnSpc>
                <a:spcPct val="90000"/>
              </a:lnSpc>
              <a:buFont typeface="Arial" charset="0"/>
              <a:buNone/>
            </a:pPr>
            <a:endParaRPr lang="en-GB" sz="2800" dirty="0" smtClean="0"/>
          </a:p>
          <a:p>
            <a:pPr>
              <a:lnSpc>
                <a:spcPct val="90000"/>
              </a:lnSpc>
            </a:pPr>
            <a:r>
              <a:rPr lang="en-US" altLang="ja-JP" sz="2800" dirty="0" smtClean="0">
                <a:cs typeface="ＭＳ Ｐゴシック"/>
              </a:rPr>
              <a:t>The annex, while part of ISPM 26, is applicable for all fruit fly standards.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tLang="ja-JP" b="1" smtClean="0">
                <a:cs typeface="ＭＳ Ｐゴシック"/>
              </a:rPr>
              <a:t>General Considerations (2)</a:t>
            </a:r>
          </a:p>
        </p:txBody>
      </p:sp>
      <p:sp>
        <p:nvSpPr>
          <p:cNvPr id="31746" name="Content Placeholder 2"/>
          <p:cNvSpPr>
            <a:spLocks noGrp="1"/>
          </p:cNvSpPr>
          <p:nvPr>
            <p:ph idx="1"/>
          </p:nvPr>
        </p:nvSpPr>
        <p:spPr>
          <a:xfrm>
            <a:off x="304800" y="1752600"/>
            <a:ext cx="8382000" cy="4068763"/>
          </a:xfrm>
        </p:spPr>
        <p:txBody>
          <a:bodyPr/>
          <a:lstStyle/>
          <a:p>
            <a:pPr>
              <a:lnSpc>
                <a:spcPct val="90000"/>
              </a:lnSpc>
            </a:pPr>
            <a:r>
              <a:rPr lang="en-US" altLang="ja-JP" sz="2800" smtClean="0">
                <a:cs typeface="ＭＳ Ｐゴシック"/>
              </a:rPr>
              <a:t>Objectives of the four fruit fly management strategies (suppression, containment, eradication and exclusion) are described.</a:t>
            </a:r>
          </a:p>
          <a:p>
            <a:pPr>
              <a:lnSpc>
                <a:spcPct val="90000"/>
              </a:lnSpc>
            </a:pPr>
            <a:endParaRPr lang="en-US" altLang="ja-JP" sz="2800" smtClean="0">
              <a:cs typeface="ＭＳ Ｐゴシック"/>
            </a:endParaRPr>
          </a:p>
          <a:p>
            <a:pPr>
              <a:lnSpc>
                <a:spcPct val="90000"/>
              </a:lnSpc>
            </a:pPr>
            <a:r>
              <a:rPr lang="en-US" altLang="ja-JP" sz="2800" smtClean="0">
                <a:cs typeface="ＭＳ Ｐゴシック"/>
              </a:rPr>
              <a:t>Procedures include mechanical, cultural, chemical, baits, biological and sterile insect methods of control.</a:t>
            </a:r>
          </a:p>
          <a:p>
            <a:pPr>
              <a:lnSpc>
                <a:spcPct val="90000"/>
              </a:lnSpc>
              <a:buFont typeface="Arial" charset="0"/>
              <a:buNone/>
            </a:pPr>
            <a:endParaRPr lang="en-US" altLang="ja-JP" sz="2800" smtClean="0">
              <a:cs typeface="ＭＳ Ｐゴシック"/>
            </a:endParaRPr>
          </a:p>
          <a:p>
            <a:pPr>
              <a:lnSpc>
                <a:spcPct val="90000"/>
              </a:lnSpc>
            </a:pPr>
            <a:r>
              <a:rPr lang="en-US" altLang="ja-JP" sz="2800" smtClean="0">
                <a:cs typeface="ＭＳ Ｐゴシック"/>
              </a:rPr>
              <a:t>The different procedures are described with specific emphasizes on application methods.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tLang="ja-JP" b="1" smtClean="0">
                <a:cs typeface="ＭＳ Ｐゴシック"/>
              </a:rPr>
              <a:t>Drafting Issues (1)</a:t>
            </a:r>
          </a:p>
        </p:txBody>
      </p:sp>
      <p:sp>
        <p:nvSpPr>
          <p:cNvPr id="32770" name="Content Placeholder 2"/>
          <p:cNvSpPr>
            <a:spLocks noGrp="1"/>
          </p:cNvSpPr>
          <p:nvPr>
            <p:ph idx="1"/>
          </p:nvPr>
        </p:nvSpPr>
        <p:spPr>
          <a:xfrm>
            <a:off x="304800" y="1752600"/>
            <a:ext cx="8382000" cy="4068763"/>
          </a:xfrm>
        </p:spPr>
        <p:txBody>
          <a:bodyPr/>
          <a:lstStyle/>
          <a:p>
            <a:pPr>
              <a:lnSpc>
                <a:spcPct val="90000"/>
              </a:lnSpc>
            </a:pPr>
            <a:r>
              <a:rPr lang="en-US" altLang="ja-JP" sz="2700" dirty="0" smtClean="0">
                <a:cs typeface="ＭＳ Ｐゴシック"/>
              </a:rPr>
              <a:t>Title changed to “Phytosanitary Procedures for Fruit Fly (</a:t>
            </a:r>
            <a:r>
              <a:rPr lang="en-US" altLang="ja-JP" sz="2700" dirty="0" err="1" smtClean="0">
                <a:cs typeface="ＭＳ Ｐゴシック"/>
              </a:rPr>
              <a:t>Tephritidae</a:t>
            </a:r>
            <a:r>
              <a:rPr lang="en-US" altLang="ja-JP" sz="2700" dirty="0" smtClean="0">
                <a:cs typeface="ＭＳ Ｐゴシック"/>
              </a:rPr>
              <a:t>) Management”  – to make the annex more broader.</a:t>
            </a:r>
          </a:p>
          <a:p>
            <a:pPr>
              <a:lnSpc>
                <a:spcPct val="90000"/>
              </a:lnSpc>
              <a:buFont typeface="Arial" charset="0"/>
              <a:buNone/>
            </a:pPr>
            <a:endParaRPr lang="en-US" altLang="ja-JP" sz="2700" dirty="0" smtClean="0">
              <a:cs typeface="ＭＳ Ｐゴシック"/>
            </a:endParaRPr>
          </a:p>
          <a:p>
            <a:pPr>
              <a:lnSpc>
                <a:spcPct val="90000"/>
              </a:lnSpc>
            </a:pPr>
            <a:r>
              <a:rPr lang="en-US" altLang="ja-JP" sz="2700" dirty="0" smtClean="0">
                <a:cs typeface="ＭＳ Ｐゴシック"/>
              </a:rPr>
              <a:t>Exclusion strategy was added to emphasize its importance in fruit fly management.</a:t>
            </a:r>
          </a:p>
          <a:p>
            <a:pPr>
              <a:lnSpc>
                <a:spcPct val="90000"/>
              </a:lnSpc>
              <a:buFont typeface="Arial" charset="0"/>
              <a:buNone/>
            </a:pPr>
            <a:endParaRPr lang="en-US" altLang="ja-JP" sz="2700" dirty="0" smtClean="0">
              <a:cs typeface="ＭＳ Ｐゴシック"/>
            </a:endParaRPr>
          </a:p>
          <a:p>
            <a:pPr>
              <a:lnSpc>
                <a:spcPct val="90000"/>
              </a:lnSpc>
            </a:pPr>
            <a:r>
              <a:rPr lang="en-US" altLang="ja-JP" sz="2700" dirty="0" smtClean="0">
                <a:cs typeface="ＭＳ Ｐゴシック"/>
              </a:rPr>
              <a:t>Throughout the drafting the issue of standard vs. annex vs. appendix has been thoroughly discussed.  Current text is for an annex to ISPM 26.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idx="4294967295"/>
          </p:nvPr>
        </p:nvSpPr>
        <p:spPr/>
        <p:txBody>
          <a:bodyPr/>
          <a:lstStyle/>
          <a:p>
            <a:r>
              <a:rPr lang="en-US" altLang="ja-JP" b="1" smtClean="0">
                <a:cs typeface="ＭＳ Ｐゴシック"/>
              </a:rPr>
              <a:t>Drafting Issues (2)</a:t>
            </a:r>
            <a:endParaRPr lang="en-US" b="1" smtClean="0">
              <a:ea typeface="ＭＳ Ｐゴシック"/>
              <a:cs typeface="ＭＳ Ｐゴシック"/>
            </a:endParaRPr>
          </a:p>
        </p:txBody>
      </p:sp>
      <p:sp>
        <p:nvSpPr>
          <p:cNvPr id="33794" name="Rectangle 3"/>
          <p:cNvSpPr>
            <a:spLocks noGrp="1"/>
          </p:cNvSpPr>
          <p:nvPr>
            <p:ph type="body" idx="4294967295"/>
          </p:nvPr>
        </p:nvSpPr>
        <p:spPr/>
        <p:txBody>
          <a:bodyPr/>
          <a:lstStyle/>
          <a:p>
            <a:pPr>
              <a:lnSpc>
                <a:spcPct val="90000"/>
              </a:lnSpc>
            </a:pPr>
            <a:r>
              <a:rPr lang="en-US" altLang="ja-JP" sz="2700" smtClean="0">
                <a:cs typeface="ＭＳ Ｐゴシック"/>
              </a:rPr>
              <a:t>A previous draft had an annex and an appendix to the annex.  The appendix was deemed too detailed and was removed.  Parts of the appendix thereof were incorporated into the current text of the annex.  </a:t>
            </a:r>
          </a:p>
          <a:p>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tLang="ja-JP" b="1" smtClean="0">
                <a:cs typeface="ＭＳ Ｐゴシック"/>
              </a:rPr>
              <a:t>Other relevant information</a:t>
            </a:r>
          </a:p>
        </p:txBody>
      </p:sp>
      <p:sp>
        <p:nvSpPr>
          <p:cNvPr id="34818" name="Content Placeholder 2"/>
          <p:cNvSpPr>
            <a:spLocks noGrp="1"/>
          </p:cNvSpPr>
          <p:nvPr>
            <p:ph idx="1"/>
          </p:nvPr>
        </p:nvSpPr>
        <p:spPr>
          <a:xfrm>
            <a:off x="304800" y="1752600"/>
            <a:ext cx="8382000" cy="4068763"/>
          </a:xfrm>
        </p:spPr>
        <p:txBody>
          <a:bodyPr/>
          <a:lstStyle/>
          <a:p>
            <a:pPr>
              <a:lnSpc>
                <a:spcPct val="90000"/>
              </a:lnSpc>
            </a:pPr>
            <a:r>
              <a:rPr lang="en-US" altLang="ja-JP" smtClean="0">
                <a:cs typeface="ＭＳ Ｐゴシック"/>
              </a:rPr>
              <a:t>After the adoption of all draft ISPMs on fruit flies (projected by 2015) the TPFF will submit a proposal of reorganization of the fruit fly ISPMs and the placement of this annex may be changed. </a:t>
            </a:r>
          </a:p>
          <a:p>
            <a:pPr>
              <a:lnSpc>
                <a:spcPct val="90000"/>
              </a:lnSpc>
              <a:buFont typeface="Arial" charset="0"/>
              <a:buNone/>
            </a:pPr>
            <a:endParaRPr lang="en-US" altLang="ja-JP" sz="2700" smtClean="0">
              <a:cs typeface="ＭＳ Ｐゴシック"/>
            </a:endParaRPr>
          </a:p>
          <a:p>
            <a:pPr>
              <a:lnSpc>
                <a:spcPct val="90000"/>
              </a:lnSpc>
              <a:buFont typeface="Arial" charset="0"/>
              <a:buNone/>
            </a:pPr>
            <a:endParaRPr lang="en-US" altLang="ja-JP" sz="2700" smtClean="0">
              <a:cs typeface="ＭＳ Ｐゴシック"/>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3244</TotalTime>
  <Words>392</Words>
  <Application>Microsoft Office PowerPoint</Application>
  <PresentationFormat>On-screen Show (4:3)</PresentationFormat>
  <Paragraphs>35</Paragraphs>
  <Slides>8</Slides>
  <Notes>0</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1_Office Theme</vt:lpstr>
      <vt:lpstr>  Phytosanitary Procedures for Fruit Fly (Tephritidae) Management  (2005-010)  </vt:lpstr>
      <vt:lpstr>Background</vt:lpstr>
      <vt:lpstr>Background</vt:lpstr>
      <vt:lpstr>General Considerations (1)</vt:lpstr>
      <vt:lpstr>General Considerations (2)</vt:lpstr>
      <vt:lpstr>Drafting Issues (1)</vt:lpstr>
      <vt:lpstr>Drafting Issues (2)</vt:lpstr>
      <vt:lpstr>Other relevant information</vt:lpstr>
    </vt:vector>
  </TitlesOfParts>
  <Company>FAO of the UN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Dubon</dc:creator>
  <cp:lastModifiedBy>Celine Germain (AGPM)</cp:lastModifiedBy>
  <cp:revision>228</cp:revision>
  <dcterms:created xsi:type="dcterms:W3CDTF">2010-05-03T09:14:34Z</dcterms:created>
  <dcterms:modified xsi:type="dcterms:W3CDTF">2013-07-10T08:57:26Z</dcterms:modified>
</cp:coreProperties>
</file>