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8" r:id="rId3"/>
    <p:sldId id="327" r:id="rId4"/>
    <p:sldId id="328" r:id="rId5"/>
    <p:sldId id="325" r:id="rId6"/>
    <p:sldId id="311" r:id="rId7"/>
    <p:sldId id="312" r:id="rId8"/>
    <p:sldId id="313" r:id="rId9"/>
    <p:sldId id="314" r:id="rId10"/>
    <p:sldId id="326" r:id="rId11"/>
    <p:sldId id="30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EF0F0"/>
    <a:srgbClr val="32CE39"/>
    <a:srgbClr val="FF3300"/>
    <a:srgbClr val="0000FF"/>
    <a:srgbClr val="CC3300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1297" autoAdjust="0"/>
  </p:normalViewPr>
  <p:slideViewPr>
    <p:cSldViewPr>
      <p:cViewPr>
        <p:scale>
          <a:sx n="60" d="100"/>
          <a:sy n="60" d="100"/>
        </p:scale>
        <p:origin x="-15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7D565-92FA-4783-8B15-3C9CB133ECFE}" type="doc">
      <dgm:prSet loTypeId="urn:microsoft.com/office/officeart/2005/8/layout/cycle2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SV"/>
        </a:p>
      </dgm:t>
    </dgm:pt>
    <dgm:pt modelId="{BCE42B7C-1562-4318-8780-5B83039D9325}">
      <dgm:prSet phldrT="[Texto]" custT="1"/>
      <dgm:spPr/>
      <dgm:t>
        <a:bodyPr/>
        <a:lstStyle/>
        <a:p>
          <a:r>
            <a:rPr lang="en-GB" sz="1300" b="1" noProof="0" dirty="0" smtClean="0"/>
            <a:t>Phytosanitary Campaign methodology</a:t>
          </a:r>
          <a:endParaRPr lang="en-GB" sz="1300" b="1" noProof="0" dirty="0"/>
        </a:p>
      </dgm:t>
    </dgm:pt>
    <dgm:pt modelId="{1A1F490A-1F55-4A44-A59F-63C12F55633B}" type="parTrans" cxnId="{79E659C9-BFC4-49E4-BC96-308859EB81BF}">
      <dgm:prSet/>
      <dgm:spPr/>
      <dgm:t>
        <a:bodyPr/>
        <a:lstStyle/>
        <a:p>
          <a:endParaRPr lang="en-GB" sz="1300" b="1" noProof="0"/>
        </a:p>
      </dgm:t>
    </dgm:pt>
    <dgm:pt modelId="{457D2337-3511-4440-BFD2-6A2AF18F9C3D}" type="sibTrans" cxnId="{79E659C9-BFC4-49E4-BC96-308859EB81BF}">
      <dgm:prSet custT="1"/>
      <dgm:spPr/>
      <dgm:t>
        <a:bodyPr/>
        <a:lstStyle/>
        <a:p>
          <a:endParaRPr lang="en-GB" sz="1300" b="1" noProof="0" dirty="0"/>
        </a:p>
      </dgm:t>
    </dgm:pt>
    <dgm:pt modelId="{67B401C1-9ED3-49F5-9253-6C2283D51B6D}">
      <dgm:prSet phldrT="[Texto]" custT="1"/>
      <dgm:spPr/>
      <dgm:t>
        <a:bodyPr/>
        <a:lstStyle/>
        <a:p>
          <a:r>
            <a:rPr lang="en-GB" sz="1300" b="1" noProof="0" dirty="0" smtClean="0"/>
            <a:t>Technical support</a:t>
          </a:r>
          <a:endParaRPr lang="en-GB" sz="1300" b="1" noProof="0" dirty="0"/>
        </a:p>
      </dgm:t>
    </dgm:pt>
    <dgm:pt modelId="{8E076103-515D-475A-95F4-FE373C39C0B6}" type="parTrans" cxnId="{8E76129E-4E02-4C5A-AF4B-B3142E989DE7}">
      <dgm:prSet/>
      <dgm:spPr/>
      <dgm:t>
        <a:bodyPr/>
        <a:lstStyle/>
        <a:p>
          <a:endParaRPr lang="en-GB" sz="1300" b="1" noProof="0"/>
        </a:p>
      </dgm:t>
    </dgm:pt>
    <dgm:pt modelId="{5D5450E6-D098-481C-934B-5C35B2B93D9A}" type="sibTrans" cxnId="{8E76129E-4E02-4C5A-AF4B-B3142E989DE7}">
      <dgm:prSet custT="1"/>
      <dgm:spPr/>
      <dgm:t>
        <a:bodyPr/>
        <a:lstStyle/>
        <a:p>
          <a:endParaRPr lang="en-GB" sz="1300" b="1" noProof="0" dirty="0"/>
        </a:p>
      </dgm:t>
    </dgm:pt>
    <dgm:pt modelId="{CE2C6588-F872-49A1-8FF7-EC6B7F8DEF12}">
      <dgm:prSet phldrT="[Texto]" custT="1"/>
      <dgm:spPr/>
      <dgm:t>
        <a:bodyPr/>
        <a:lstStyle/>
        <a:p>
          <a:r>
            <a:rPr lang="en-GB" sz="1300" b="1" noProof="0" dirty="0" smtClean="0"/>
            <a:t>Training</a:t>
          </a:r>
          <a:endParaRPr lang="en-GB" sz="1300" b="1" noProof="0" dirty="0"/>
        </a:p>
      </dgm:t>
    </dgm:pt>
    <dgm:pt modelId="{3ABEDE02-3AB8-4709-A818-50E6E3A92C83}" type="parTrans" cxnId="{A9ECC239-B2E9-4C7D-96A9-332EA8707612}">
      <dgm:prSet/>
      <dgm:spPr/>
      <dgm:t>
        <a:bodyPr/>
        <a:lstStyle/>
        <a:p>
          <a:endParaRPr lang="en-GB" sz="1300" b="1" noProof="0"/>
        </a:p>
      </dgm:t>
    </dgm:pt>
    <dgm:pt modelId="{DBECAA3F-92D0-42A9-8532-69AD7CE4E284}" type="sibTrans" cxnId="{A9ECC239-B2E9-4C7D-96A9-332EA8707612}">
      <dgm:prSet custT="1"/>
      <dgm:spPr/>
      <dgm:t>
        <a:bodyPr/>
        <a:lstStyle/>
        <a:p>
          <a:endParaRPr lang="en-GB" sz="1300" b="1" noProof="0" dirty="0"/>
        </a:p>
      </dgm:t>
    </dgm:pt>
    <dgm:pt modelId="{F6501CEC-8D8F-4724-8965-EEF3E747DBAA}">
      <dgm:prSet phldrT="[Texto]" custT="1"/>
      <dgm:spPr/>
      <dgm:t>
        <a:bodyPr/>
        <a:lstStyle/>
        <a:p>
          <a:r>
            <a:rPr lang="en-GB" sz="1300" b="1" noProof="0" dirty="0" smtClean="0"/>
            <a:t>Information</a:t>
          </a:r>
          <a:endParaRPr lang="en-GB" sz="1300" b="1" noProof="0" dirty="0"/>
        </a:p>
      </dgm:t>
    </dgm:pt>
    <dgm:pt modelId="{49376B02-696F-4186-9795-1CAF95DAC860}" type="parTrans" cxnId="{78964FF8-066B-4686-A093-6F76D99162D8}">
      <dgm:prSet/>
      <dgm:spPr/>
      <dgm:t>
        <a:bodyPr/>
        <a:lstStyle/>
        <a:p>
          <a:endParaRPr lang="en-GB" sz="1300" b="1" noProof="0"/>
        </a:p>
      </dgm:t>
    </dgm:pt>
    <dgm:pt modelId="{27B7F58C-CC1C-4181-8486-8AFC2A7BAB33}" type="sibTrans" cxnId="{78964FF8-066B-4686-A093-6F76D99162D8}">
      <dgm:prSet custT="1"/>
      <dgm:spPr/>
      <dgm:t>
        <a:bodyPr/>
        <a:lstStyle/>
        <a:p>
          <a:endParaRPr lang="en-GB" sz="1300" b="1" noProof="0" dirty="0"/>
        </a:p>
      </dgm:t>
    </dgm:pt>
    <dgm:pt modelId="{ABA30418-4C4D-4A89-AD7E-5439B0701F7B}">
      <dgm:prSet phldrT="[Texto]" custT="1"/>
      <dgm:spPr/>
      <dgm:t>
        <a:bodyPr/>
        <a:lstStyle/>
        <a:p>
          <a:r>
            <a:rPr lang="en-GB" sz="1300" b="1" noProof="0" dirty="0" smtClean="0"/>
            <a:t>Supervision, and evaluation </a:t>
          </a:r>
          <a:endParaRPr lang="en-GB" sz="1300" b="1" noProof="0" dirty="0"/>
        </a:p>
      </dgm:t>
    </dgm:pt>
    <dgm:pt modelId="{63DEF234-201F-4176-8D27-13E3E062AE4E}" type="parTrans" cxnId="{BCB298AF-06AC-45A1-8937-A669EC94D7A7}">
      <dgm:prSet/>
      <dgm:spPr/>
      <dgm:t>
        <a:bodyPr/>
        <a:lstStyle/>
        <a:p>
          <a:endParaRPr lang="en-GB" sz="1300" b="1" noProof="0"/>
        </a:p>
      </dgm:t>
    </dgm:pt>
    <dgm:pt modelId="{1D507220-5D18-4444-8BAD-A9AC6DB03783}" type="sibTrans" cxnId="{BCB298AF-06AC-45A1-8937-A669EC94D7A7}">
      <dgm:prSet custT="1"/>
      <dgm:spPr/>
      <dgm:t>
        <a:bodyPr/>
        <a:lstStyle/>
        <a:p>
          <a:endParaRPr lang="en-GB" sz="1300" b="1" noProof="0" dirty="0"/>
        </a:p>
      </dgm:t>
    </dgm:pt>
    <dgm:pt modelId="{EE039AAE-5F32-4848-8EA9-A9972D9AFAAA}">
      <dgm:prSet phldrT="[Texto]" custT="1"/>
      <dgm:spPr/>
      <dgm:t>
        <a:bodyPr/>
        <a:lstStyle/>
        <a:p>
          <a:r>
            <a:rPr lang="en-GB" sz="1300" b="1" noProof="0" dirty="0" smtClean="0"/>
            <a:t>Technical Coordination</a:t>
          </a:r>
          <a:endParaRPr lang="en-GB" sz="1300" b="1" noProof="0" dirty="0"/>
        </a:p>
      </dgm:t>
    </dgm:pt>
    <dgm:pt modelId="{53A46E12-2D0C-4196-A659-D1DB1D42E9E0}" type="parTrans" cxnId="{7D7B1B3C-B403-4CF8-BD5C-2A451C1BE030}">
      <dgm:prSet/>
      <dgm:spPr/>
      <dgm:t>
        <a:bodyPr/>
        <a:lstStyle/>
        <a:p>
          <a:endParaRPr lang="en-GB" sz="1300" b="1" noProof="0"/>
        </a:p>
      </dgm:t>
    </dgm:pt>
    <dgm:pt modelId="{D6188391-FDCB-4BDE-85E5-A7BFE632E20A}" type="sibTrans" cxnId="{7D7B1B3C-B403-4CF8-BD5C-2A451C1BE030}">
      <dgm:prSet custT="1"/>
      <dgm:spPr/>
      <dgm:t>
        <a:bodyPr/>
        <a:lstStyle/>
        <a:p>
          <a:endParaRPr lang="en-GB" sz="1300" b="1" noProof="0" dirty="0"/>
        </a:p>
      </dgm:t>
    </dgm:pt>
    <dgm:pt modelId="{F42340DC-EDA0-4B93-BE46-D0C58BE0A6A6}" type="pres">
      <dgm:prSet presAssocID="{2AD7D565-92FA-4783-8B15-3C9CB133EC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435A5C-5DEF-43EF-AD03-34138C104B38}" type="pres">
      <dgm:prSet presAssocID="{BCE42B7C-1562-4318-8780-5B83039D9325}" presName="node" presStyleLbl="node1" presStyleIdx="0" presStyleCnt="6" custScaleX="15187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742EF53-8139-4ABA-99C3-02C1B18AF274}" type="pres">
      <dgm:prSet presAssocID="{457D2337-3511-4440-BFD2-6A2AF18F9C3D}" presName="sibTrans" presStyleLbl="sibTrans2D1" presStyleIdx="0" presStyleCnt="6" custScaleX="146271" custLinFactNeighborX="95555" custLinFactNeighborY="-51321" custRadScaleRad="199811" custRadScaleInc="-2147483648"/>
      <dgm:spPr/>
      <dgm:t>
        <a:bodyPr/>
        <a:lstStyle/>
        <a:p>
          <a:endParaRPr lang="es-MX"/>
        </a:p>
      </dgm:t>
    </dgm:pt>
    <dgm:pt modelId="{5479C05B-8852-4AB0-9567-5EC5D0B3782D}" type="pres">
      <dgm:prSet presAssocID="{457D2337-3511-4440-BFD2-6A2AF18F9C3D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6EB0EBC0-A036-47F2-8658-E176C455C89D}" type="pres">
      <dgm:prSet presAssocID="{67B401C1-9ED3-49F5-9253-6C2283D51B6D}" presName="node" presStyleLbl="node1" presStyleIdx="1" presStyleCnt="6" custScaleX="10240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F464613-271A-4C41-8B3B-E4213E8D74E3}" type="pres">
      <dgm:prSet presAssocID="{5D5450E6-D098-481C-934B-5C35B2B93D9A}" presName="sibTrans" presStyleLbl="sibTrans2D1" presStyleIdx="1" presStyleCnt="6"/>
      <dgm:spPr/>
      <dgm:t>
        <a:bodyPr/>
        <a:lstStyle/>
        <a:p>
          <a:endParaRPr lang="es-MX"/>
        </a:p>
      </dgm:t>
    </dgm:pt>
    <dgm:pt modelId="{C1677CC1-9DB7-4BF3-B42C-0E943FFE7749}" type="pres">
      <dgm:prSet presAssocID="{5D5450E6-D098-481C-934B-5C35B2B93D9A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B4092216-55DC-473E-93EE-7E152F2EE0EE}" type="pres">
      <dgm:prSet presAssocID="{CE2C6588-F872-49A1-8FF7-EC6B7F8DEF12}" presName="node" presStyleLbl="node1" presStyleIdx="2" presStyleCnt="6" custScaleX="97864" custRadScaleRad="106134" custRadScaleInc="-631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6FA6F01-59E3-41D6-824A-10F363D02409}" type="pres">
      <dgm:prSet presAssocID="{DBECAA3F-92D0-42A9-8532-69AD7CE4E284}" presName="sibTrans" presStyleLbl="sibTrans2D1" presStyleIdx="2" presStyleCnt="6"/>
      <dgm:spPr/>
      <dgm:t>
        <a:bodyPr/>
        <a:lstStyle/>
        <a:p>
          <a:endParaRPr lang="es-MX"/>
        </a:p>
      </dgm:t>
    </dgm:pt>
    <dgm:pt modelId="{3FCDF630-928E-468C-B048-34BCB313F116}" type="pres">
      <dgm:prSet presAssocID="{DBECAA3F-92D0-42A9-8532-69AD7CE4E284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BE6172BB-27DD-4D37-B74A-66AD010F4493}" type="pres">
      <dgm:prSet presAssocID="{F6501CEC-8D8F-4724-8965-EEF3E747DBAA}" presName="node" presStyleLbl="node1" presStyleIdx="3" presStyleCnt="6" custScaleX="1366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1802EBA-5C79-477C-BEC1-83B164555055}" type="pres">
      <dgm:prSet presAssocID="{27B7F58C-CC1C-4181-8486-8AFC2A7BAB33}" presName="sibTrans" presStyleLbl="sibTrans2D1" presStyleIdx="3" presStyleCnt="6" custScaleX="157772" custLinFactX="-24630" custLinFactNeighborX="-100000" custLinFactNeighborY="48458"/>
      <dgm:spPr/>
      <dgm:t>
        <a:bodyPr/>
        <a:lstStyle/>
        <a:p>
          <a:endParaRPr lang="es-MX"/>
        </a:p>
      </dgm:t>
    </dgm:pt>
    <dgm:pt modelId="{EBE4A4CB-EC12-4471-B4E6-35F2F2634178}" type="pres">
      <dgm:prSet presAssocID="{27B7F58C-CC1C-4181-8486-8AFC2A7BAB33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E2472617-FCE2-4564-B8C9-C58F3EB09F0E}" type="pres">
      <dgm:prSet presAssocID="{ABA30418-4C4D-4A89-AD7E-5439B0701F7B}" presName="node" presStyleLbl="node1" presStyleIdx="4" presStyleCnt="6" custScaleX="158727" custRadScaleRad="97060" custRadScaleInc="10528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57AF396-119E-4152-85EC-49772E5AF318}" type="pres">
      <dgm:prSet presAssocID="{1D507220-5D18-4444-8BAD-A9AC6DB03783}" presName="sibTrans" presStyleLbl="sibTrans2D1" presStyleIdx="4" presStyleCnt="6"/>
      <dgm:spPr/>
      <dgm:t>
        <a:bodyPr/>
        <a:lstStyle/>
        <a:p>
          <a:endParaRPr lang="es-MX"/>
        </a:p>
      </dgm:t>
    </dgm:pt>
    <dgm:pt modelId="{01265652-6191-43CD-933A-335D4D246C9F}" type="pres">
      <dgm:prSet presAssocID="{1D507220-5D18-4444-8BAD-A9AC6DB03783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2B9210CF-6188-448F-82B7-3F7E462D3555}" type="pres">
      <dgm:prSet presAssocID="{EE039AAE-5F32-4848-8EA9-A9972D9AFAAA}" presName="node" presStyleLbl="node1" presStyleIdx="5" presStyleCnt="6" custScaleX="16613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D2748F0-BAB1-41A6-82F0-6B2C11D2230A}" type="pres">
      <dgm:prSet presAssocID="{D6188391-FDCB-4BDE-85E5-A7BFE632E20A}" presName="sibTrans" presStyleLbl="sibTrans2D1" presStyleIdx="5" presStyleCnt="6" custScaleX="276639" custLinFactX="-152933" custLinFactNeighborX="-200000" custLinFactNeighborY="-52050"/>
      <dgm:spPr/>
      <dgm:t>
        <a:bodyPr/>
        <a:lstStyle/>
        <a:p>
          <a:endParaRPr lang="es-MX"/>
        </a:p>
      </dgm:t>
    </dgm:pt>
    <dgm:pt modelId="{78E4CACF-5216-4256-9CC7-08DA39D500B9}" type="pres">
      <dgm:prSet presAssocID="{D6188391-FDCB-4BDE-85E5-A7BFE632E20A}" presName="connectorText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16B4E3A5-1EF9-4F2E-8A64-0ACF13D0F470}" type="presOf" srcId="{457D2337-3511-4440-BFD2-6A2AF18F9C3D}" destId="{5479C05B-8852-4AB0-9567-5EC5D0B3782D}" srcOrd="1" destOrd="0" presId="urn:microsoft.com/office/officeart/2005/8/layout/cycle2"/>
    <dgm:cxn modelId="{78964FF8-066B-4686-A093-6F76D99162D8}" srcId="{2AD7D565-92FA-4783-8B15-3C9CB133ECFE}" destId="{F6501CEC-8D8F-4724-8965-EEF3E747DBAA}" srcOrd="3" destOrd="0" parTransId="{49376B02-696F-4186-9795-1CAF95DAC860}" sibTransId="{27B7F58C-CC1C-4181-8486-8AFC2A7BAB33}"/>
    <dgm:cxn modelId="{3FBCC61A-0B51-43E3-AFD1-8FB29B01FCFA}" type="presOf" srcId="{D6188391-FDCB-4BDE-85E5-A7BFE632E20A}" destId="{7D2748F0-BAB1-41A6-82F0-6B2C11D2230A}" srcOrd="0" destOrd="0" presId="urn:microsoft.com/office/officeart/2005/8/layout/cycle2"/>
    <dgm:cxn modelId="{B3ABFCC0-4388-4B14-A437-06FF64D21C9D}" type="presOf" srcId="{ABA30418-4C4D-4A89-AD7E-5439B0701F7B}" destId="{E2472617-FCE2-4564-B8C9-C58F3EB09F0E}" srcOrd="0" destOrd="0" presId="urn:microsoft.com/office/officeart/2005/8/layout/cycle2"/>
    <dgm:cxn modelId="{D3F9FAE2-14A1-4D72-B3AF-0DAF152E71ED}" type="presOf" srcId="{DBECAA3F-92D0-42A9-8532-69AD7CE4E284}" destId="{E6FA6F01-59E3-41D6-824A-10F363D02409}" srcOrd="0" destOrd="0" presId="urn:microsoft.com/office/officeart/2005/8/layout/cycle2"/>
    <dgm:cxn modelId="{0339667F-B4F9-4A0C-856D-088681C1BCCB}" type="presOf" srcId="{457D2337-3511-4440-BFD2-6A2AF18F9C3D}" destId="{1742EF53-8139-4ABA-99C3-02C1B18AF274}" srcOrd="0" destOrd="0" presId="urn:microsoft.com/office/officeart/2005/8/layout/cycle2"/>
    <dgm:cxn modelId="{A9ECC239-B2E9-4C7D-96A9-332EA8707612}" srcId="{2AD7D565-92FA-4783-8B15-3C9CB133ECFE}" destId="{CE2C6588-F872-49A1-8FF7-EC6B7F8DEF12}" srcOrd="2" destOrd="0" parTransId="{3ABEDE02-3AB8-4709-A818-50E6E3A92C83}" sibTransId="{DBECAA3F-92D0-42A9-8532-69AD7CE4E284}"/>
    <dgm:cxn modelId="{1922D707-CA54-42E1-87F9-83342BE261F9}" type="presOf" srcId="{67B401C1-9ED3-49F5-9253-6C2283D51B6D}" destId="{6EB0EBC0-A036-47F2-8658-E176C455C89D}" srcOrd="0" destOrd="0" presId="urn:microsoft.com/office/officeart/2005/8/layout/cycle2"/>
    <dgm:cxn modelId="{CF03B5F8-C629-4351-9100-1D410B6F55E8}" type="presOf" srcId="{5D5450E6-D098-481C-934B-5C35B2B93D9A}" destId="{7F464613-271A-4C41-8B3B-E4213E8D74E3}" srcOrd="0" destOrd="0" presId="urn:microsoft.com/office/officeart/2005/8/layout/cycle2"/>
    <dgm:cxn modelId="{97B28EE8-45A4-4700-B80B-FD5BEBBA2F87}" type="presOf" srcId="{2AD7D565-92FA-4783-8B15-3C9CB133ECFE}" destId="{F42340DC-EDA0-4B93-BE46-D0C58BE0A6A6}" srcOrd="0" destOrd="0" presId="urn:microsoft.com/office/officeart/2005/8/layout/cycle2"/>
    <dgm:cxn modelId="{BDADC477-6A9F-4B07-822E-5C495EA36618}" type="presOf" srcId="{27B7F58C-CC1C-4181-8486-8AFC2A7BAB33}" destId="{D1802EBA-5C79-477C-BEC1-83B164555055}" srcOrd="0" destOrd="0" presId="urn:microsoft.com/office/officeart/2005/8/layout/cycle2"/>
    <dgm:cxn modelId="{5CC30CF6-20FF-44C4-B29A-CA9E7DD659C4}" type="presOf" srcId="{EE039AAE-5F32-4848-8EA9-A9972D9AFAAA}" destId="{2B9210CF-6188-448F-82B7-3F7E462D3555}" srcOrd="0" destOrd="0" presId="urn:microsoft.com/office/officeart/2005/8/layout/cycle2"/>
    <dgm:cxn modelId="{8E76129E-4E02-4C5A-AF4B-B3142E989DE7}" srcId="{2AD7D565-92FA-4783-8B15-3C9CB133ECFE}" destId="{67B401C1-9ED3-49F5-9253-6C2283D51B6D}" srcOrd="1" destOrd="0" parTransId="{8E076103-515D-475A-95F4-FE373C39C0B6}" sibTransId="{5D5450E6-D098-481C-934B-5C35B2B93D9A}"/>
    <dgm:cxn modelId="{584819DF-1029-486D-9A74-BC59D645756C}" type="presOf" srcId="{1D507220-5D18-4444-8BAD-A9AC6DB03783}" destId="{257AF396-119E-4152-85EC-49772E5AF318}" srcOrd="0" destOrd="0" presId="urn:microsoft.com/office/officeart/2005/8/layout/cycle2"/>
    <dgm:cxn modelId="{AAB9269F-03AD-4921-8E02-3FCD83329639}" type="presOf" srcId="{5D5450E6-D098-481C-934B-5C35B2B93D9A}" destId="{C1677CC1-9DB7-4BF3-B42C-0E943FFE7749}" srcOrd="1" destOrd="0" presId="urn:microsoft.com/office/officeart/2005/8/layout/cycle2"/>
    <dgm:cxn modelId="{BA46D5E0-FFCD-4548-BE39-F0333AB9A365}" type="presOf" srcId="{F6501CEC-8D8F-4724-8965-EEF3E747DBAA}" destId="{BE6172BB-27DD-4D37-B74A-66AD010F4493}" srcOrd="0" destOrd="0" presId="urn:microsoft.com/office/officeart/2005/8/layout/cycle2"/>
    <dgm:cxn modelId="{13276D44-F2FA-4C08-A21A-6CE2D9936F8A}" type="presOf" srcId="{1D507220-5D18-4444-8BAD-A9AC6DB03783}" destId="{01265652-6191-43CD-933A-335D4D246C9F}" srcOrd="1" destOrd="0" presId="urn:microsoft.com/office/officeart/2005/8/layout/cycle2"/>
    <dgm:cxn modelId="{79E659C9-BFC4-49E4-BC96-308859EB81BF}" srcId="{2AD7D565-92FA-4783-8B15-3C9CB133ECFE}" destId="{BCE42B7C-1562-4318-8780-5B83039D9325}" srcOrd="0" destOrd="0" parTransId="{1A1F490A-1F55-4A44-A59F-63C12F55633B}" sibTransId="{457D2337-3511-4440-BFD2-6A2AF18F9C3D}"/>
    <dgm:cxn modelId="{7D7B1B3C-B403-4CF8-BD5C-2A451C1BE030}" srcId="{2AD7D565-92FA-4783-8B15-3C9CB133ECFE}" destId="{EE039AAE-5F32-4848-8EA9-A9972D9AFAAA}" srcOrd="5" destOrd="0" parTransId="{53A46E12-2D0C-4196-A659-D1DB1D42E9E0}" sibTransId="{D6188391-FDCB-4BDE-85E5-A7BFE632E20A}"/>
    <dgm:cxn modelId="{34F3AF59-DCE1-4DA2-B4AE-813213C83B1D}" type="presOf" srcId="{DBECAA3F-92D0-42A9-8532-69AD7CE4E284}" destId="{3FCDF630-928E-468C-B048-34BCB313F116}" srcOrd="1" destOrd="0" presId="urn:microsoft.com/office/officeart/2005/8/layout/cycle2"/>
    <dgm:cxn modelId="{A1ACC58D-0415-4905-B072-9F30F6F7A278}" type="presOf" srcId="{D6188391-FDCB-4BDE-85E5-A7BFE632E20A}" destId="{78E4CACF-5216-4256-9CC7-08DA39D500B9}" srcOrd="1" destOrd="0" presId="urn:microsoft.com/office/officeart/2005/8/layout/cycle2"/>
    <dgm:cxn modelId="{BCB298AF-06AC-45A1-8937-A669EC94D7A7}" srcId="{2AD7D565-92FA-4783-8B15-3C9CB133ECFE}" destId="{ABA30418-4C4D-4A89-AD7E-5439B0701F7B}" srcOrd="4" destOrd="0" parTransId="{63DEF234-201F-4176-8D27-13E3E062AE4E}" sibTransId="{1D507220-5D18-4444-8BAD-A9AC6DB03783}"/>
    <dgm:cxn modelId="{FD88D3A3-7335-4310-A341-FC0E7B2FF5AD}" type="presOf" srcId="{BCE42B7C-1562-4318-8780-5B83039D9325}" destId="{91435A5C-5DEF-43EF-AD03-34138C104B38}" srcOrd="0" destOrd="0" presId="urn:microsoft.com/office/officeart/2005/8/layout/cycle2"/>
    <dgm:cxn modelId="{87599336-9B70-47AA-A5DA-C6FD8FBBCD97}" type="presOf" srcId="{27B7F58C-CC1C-4181-8486-8AFC2A7BAB33}" destId="{EBE4A4CB-EC12-4471-B4E6-35F2F2634178}" srcOrd="1" destOrd="0" presId="urn:microsoft.com/office/officeart/2005/8/layout/cycle2"/>
    <dgm:cxn modelId="{2FA5180E-969A-4504-AE5B-31BA04B3BF45}" type="presOf" srcId="{CE2C6588-F872-49A1-8FF7-EC6B7F8DEF12}" destId="{B4092216-55DC-473E-93EE-7E152F2EE0EE}" srcOrd="0" destOrd="0" presId="urn:microsoft.com/office/officeart/2005/8/layout/cycle2"/>
    <dgm:cxn modelId="{40F34001-420D-4563-8472-153AECBCC389}" type="presParOf" srcId="{F42340DC-EDA0-4B93-BE46-D0C58BE0A6A6}" destId="{91435A5C-5DEF-43EF-AD03-34138C104B38}" srcOrd="0" destOrd="0" presId="urn:microsoft.com/office/officeart/2005/8/layout/cycle2"/>
    <dgm:cxn modelId="{3214C909-0DBE-4994-A683-75F1D2C7F7FC}" type="presParOf" srcId="{F42340DC-EDA0-4B93-BE46-D0C58BE0A6A6}" destId="{1742EF53-8139-4ABA-99C3-02C1B18AF274}" srcOrd="1" destOrd="0" presId="urn:microsoft.com/office/officeart/2005/8/layout/cycle2"/>
    <dgm:cxn modelId="{D5BFF0E3-20D9-4BAF-A573-15A0626CEE47}" type="presParOf" srcId="{1742EF53-8139-4ABA-99C3-02C1B18AF274}" destId="{5479C05B-8852-4AB0-9567-5EC5D0B3782D}" srcOrd="0" destOrd="0" presId="urn:microsoft.com/office/officeart/2005/8/layout/cycle2"/>
    <dgm:cxn modelId="{DB9A4E0F-A9AC-4999-86A3-63181C0B7A84}" type="presParOf" srcId="{F42340DC-EDA0-4B93-BE46-D0C58BE0A6A6}" destId="{6EB0EBC0-A036-47F2-8658-E176C455C89D}" srcOrd="2" destOrd="0" presId="urn:microsoft.com/office/officeart/2005/8/layout/cycle2"/>
    <dgm:cxn modelId="{BD69DBC6-7C34-4594-AD45-0ED9E15EF50C}" type="presParOf" srcId="{F42340DC-EDA0-4B93-BE46-D0C58BE0A6A6}" destId="{7F464613-271A-4C41-8B3B-E4213E8D74E3}" srcOrd="3" destOrd="0" presId="urn:microsoft.com/office/officeart/2005/8/layout/cycle2"/>
    <dgm:cxn modelId="{3A7385E9-7E8F-41A5-9D32-A56FC78344CC}" type="presParOf" srcId="{7F464613-271A-4C41-8B3B-E4213E8D74E3}" destId="{C1677CC1-9DB7-4BF3-B42C-0E943FFE7749}" srcOrd="0" destOrd="0" presId="urn:microsoft.com/office/officeart/2005/8/layout/cycle2"/>
    <dgm:cxn modelId="{53BEAA42-38CA-4D87-B650-23E5C70D8001}" type="presParOf" srcId="{F42340DC-EDA0-4B93-BE46-D0C58BE0A6A6}" destId="{B4092216-55DC-473E-93EE-7E152F2EE0EE}" srcOrd="4" destOrd="0" presId="urn:microsoft.com/office/officeart/2005/8/layout/cycle2"/>
    <dgm:cxn modelId="{DC5AFFF9-60E9-45BC-9C42-9C96AE384431}" type="presParOf" srcId="{F42340DC-EDA0-4B93-BE46-D0C58BE0A6A6}" destId="{E6FA6F01-59E3-41D6-824A-10F363D02409}" srcOrd="5" destOrd="0" presId="urn:microsoft.com/office/officeart/2005/8/layout/cycle2"/>
    <dgm:cxn modelId="{51B46C0A-E6A5-4221-A7CE-56699EB73A7A}" type="presParOf" srcId="{E6FA6F01-59E3-41D6-824A-10F363D02409}" destId="{3FCDF630-928E-468C-B048-34BCB313F116}" srcOrd="0" destOrd="0" presId="urn:microsoft.com/office/officeart/2005/8/layout/cycle2"/>
    <dgm:cxn modelId="{9589DBE8-A5ED-48C6-8286-C4587A4F60B7}" type="presParOf" srcId="{F42340DC-EDA0-4B93-BE46-D0C58BE0A6A6}" destId="{BE6172BB-27DD-4D37-B74A-66AD010F4493}" srcOrd="6" destOrd="0" presId="urn:microsoft.com/office/officeart/2005/8/layout/cycle2"/>
    <dgm:cxn modelId="{59419D3F-0409-49A5-AA86-A3B49CEFEF61}" type="presParOf" srcId="{F42340DC-EDA0-4B93-BE46-D0C58BE0A6A6}" destId="{D1802EBA-5C79-477C-BEC1-83B164555055}" srcOrd="7" destOrd="0" presId="urn:microsoft.com/office/officeart/2005/8/layout/cycle2"/>
    <dgm:cxn modelId="{2B4AF32A-BF8B-416F-A050-C780073F9600}" type="presParOf" srcId="{D1802EBA-5C79-477C-BEC1-83B164555055}" destId="{EBE4A4CB-EC12-4471-B4E6-35F2F2634178}" srcOrd="0" destOrd="0" presId="urn:microsoft.com/office/officeart/2005/8/layout/cycle2"/>
    <dgm:cxn modelId="{F09E8318-756D-4087-ACDD-139DA6AB5935}" type="presParOf" srcId="{F42340DC-EDA0-4B93-BE46-D0C58BE0A6A6}" destId="{E2472617-FCE2-4564-B8C9-C58F3EB09F0E}" srcOrd="8" destOrd="0" presId="urn:microsoft.com/office/officeart/2005/8/layout/cycle2"/>
    <dgm:cxn modelId="{B6E6FE3F-E645-48B0-B197-1149F0314738}" type="presParOf" srcId="{F42340DC-EDA0-4B93-BE46-D0C58BE0A6A6}" destId="{257AF396-119E-4152-85EC-49772E5AF318}" srcOrd="9" destOrd="0" presId="urn:microsoft.com/office/officeart/2005/8/layout/cycle2"/>
    <dgm:cxn modelId="{157A8D07-8F3A-43EE-9990-DF7E7F2B3C87}" type="presParOf" srcId="{257AF396-119E-4152-85EC-49772E5AF318}" destId="{01265652-6191-43CD-933A-335D4D246C9F}" srcOrd="0" destOrd="0" presId="urn:microsoft.com/office/officeart/2005/8/layout/cycle2"/>
    <dgm:cxn modelId="{48F6FE05-83D9-423F-BF56-A5D5164EF56E}" type="presParOf" srcId="{F42340DC-EDA0-4B93-BE46-D0C58BE0A6A6}" destId="{2B9210CF-6188-448F-82B7-3F7E462D3555}" srcOrd="10" destOrd="0" presId="urn:microsoft.com/office/officeart/2005/8/layout/cycle2"/>
    <dgm:cxn modelId="{1ACA199C-735F-42D9-ACED-043C28835FC2}" type="presParOf" srcId="{F42340DC-EDA0-4B93-BE46-D0C58BE0A6A6}" destId="{7D2748F0-BAB1-41A6-82F0-6B2C11D2230A}" srcOrd="11" destOrd="0" presId="urn:microsoft.com/office/officeart/2005/8/layout/cycle2"/>
    <dgm:cxn modelId="{34328272-390F-4CFE-8BA0-E967DA144133}" type="presParOf" srcId="{7D2748F0-BAB1-41A6-82F0-6B2C11D2230A}" destId="{78E4CACF-5216-4256-9CC7-08DA39D500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435A5C-5DEF-43EF-AD03-34138C104B38}">
      <dsp:nvSpPr>
        <dsp:cNvPr id="0" name=""/>
        <dsp:cNvSpPr/>
      </dsp:nvSpPr>
      <dsp:spPr>
        <a:xfrm>
          <a:off x="3068154" y="229"/>
          <a:ext cx="2076185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Phytosanitary Campaign methodology</a:t>
          </a:r>
          <a:endParaRPr lang="en-GB" sz="1300" b="1" kern="1200" noProof="0" dirty="0"/>
        </a:p>
      </dsp:txBody>
      <dsp:txXfrm>
        <a:off x="3068154" y="229"/>
        <a:ext cx="2076185" cy="1367026"/>
      </dsp:txXfrm>
    </dsp:sp>
    <dsp:sp modelId="{1742EF53-8139-4ABA-99C3-02C1B18AF274}">
      <dsp:nvSpPr>
        <dsp:cNvPr id="0" name=""/>
        <dsp:cNvSpPr/>
      </dsp:nvSpPr>
      <dsp:spPr>
        <a:xfrm rot="1800000">
          <a:off x="5132247" y="777386"/>
          <a:ext cx="353163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1800000">
        <a:off x="5132247" y="777386"/>
        <a:ext cx="353163" cy="461371"/>
      </dsp:txXfrm>
    </dsp:sp>
    <dsp:sp modelId="{6EB0EBC0-A036-47F2-8658-E176C455C89D}">
      <dsp:nvSpPr>
        <dsp:cNvPr id="0" name=""/>
        <dsp:cNvSpPr/>
      </dsp:nvSpPr>
      <dsp:spPr>
        <a:xfrm>
          <a:off x="5183864" y="1026510"/>
          <a:ext cx="1399903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Technical support</a:t>
          </a:r>
          <a:endParaRPr lang="en-GB" sz="1300" b="1" kern="1200" noProof="0" dirty="0"/>
        </a:p>
      </dsp:txBody>
      <dsp:txXfrm>
        <a:off x="5183864" y="1026510"/>
        <a:ext cx="1399903" cy="1367026"/>
      </dsp:txXfrm>
    </dsp:sp>
    <dsp:sp modelId="{7F464613-271A-4C41-8B3B-E4213E8D74E3}">
      <dsp:nvSpPr>
        <dsp:cNvPr id="0" name=""/>
        <dsp:cNvSpPr/>
      </dsp:nvSpPr>
      <dsp:spPr>
        <a:xfrm rot="5159200">
          <a:off x="5772099" y="2495359"/>
          <a:ext cx="366003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5159200">
        <a:off x="5772099" y="2495359"/>
        <a:ext cx="366003" cy="461371"/>
      </dsp:txXfrm>
    </dsp:sp>
    <dsp:sp modelId="{B4092216-55DC-473E-93EE-7E152F2EE0EE}">
      <dsp:nvSpPr>
        <dsp:cNvPr id="0" name=""/>
        <dsp:cNvSpPr/>
      </dsp:nvSpPr>
      <dsp:spPr>
        <a:xfrm>
          <a:off x="5358912" y="3079067"/>
          <a:ext cx="1337827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Training</a:t>
          </a:r>
          <a:endParaRPr lang="en-GB" sz="1300" b="1" kern="1200" noProof="0" dirty="0"/>
        </a:p>
      </dsp:txBody>
      <dsp:txXfrm>
        <a:off x="5358912" y="3079067"/>
        <a:ext cx="1337827" cy="1367026"/>
      </dsp:txXfrm>
    </dsp:sp>
    <dsp:sp modelId="{E6FA6F01-59E3-41D6-824A-10F363D02409}">
      <dsp:nvSpPr>
        <dsp:cNvPr id="0" name=""/>
        <dsp:cNvSpPr/>
      </dsp:nvSpPr>
      <dsp:spPr>
        <a:xfrm rot="9113644">
          <a:off x="4984057" y="3997231"/>
          <a:ext cx="344976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9113644">
        <a:off x="4984057" y="3997231"/>
        <a:ext cx="344976" cy="461371"/>
      </dsp:txXfrm>
    </dsp:sp>
    <dsp:sp modelId="{BE6172BB-27DD-4D37-B74A-66AD010F4493}">
      <dsp:nvSpPr>
        <dsp:cNvPr id="0" name=""/>
        <dsp:cNvSpPr/>
      </dsp:nvSpPr>
      <dsp:spPr>
        <a:xfrm>
          <a:off x="3171932" y="4105351"/>
          <a:ext cx="1868630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Information</a:t>
          </a:r>
          <a:endParaRPr lang="en-GB" sz="1300" b="1" kern="1200" noProof="0" dirty="0"/>
        </a:p>
      </dsp:txBody>
      <dsp:txXfrm>
        <a:off x="3171932" y="4105351"/>
        <a:ext cx="1868630" cy="1367026"/>
      </dsp:txXfrm>
    </dsp:sp>
    <dsp:sp modelId="{D1802EBA-5C79-477C-BEC1-83B164555055}">
      <dsp:nvSpPr>
        <dsp:cNvPr id="0" name=""/>
        <dsp:cNvSpPr/>
      </dsp:nvSpPr>
      <dsp:spPr>
        <a:xfrm rot="12778172">
          <a:off x="2835953" y="4226799"/>
          <a:ext cx="321526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12778172">
        <a:off x="2835953" y="4226799"/>
        <a:ext cx="321526" cy="461371"/>
      </dsp:txXfrm>
    </dsp:sp>
    <dsp:sp modelId="{E2472617-FCE2-4564-B8C9-C58F3EB09F0E}">
      <dsp:nvSpPr>
        <dsp:cNvPr id="0" name=""/>
        <dsp:cNvSpPr/>
      </dsp:nvSpPr>
      <dsp:spPr>
        <a:xfrm>
          <a:off x="1243756" y="2952326"/>
          <a:ext cx="2169840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Supervision, and evaluation </a:t>
          </a:r>
          <a:endParaRPr lang="en-GB" sz="1300" b="1" kern="1200" noProof="0" dirty="0"/>
        </a:p>
      </dsp:txBody>
      <dsp:txXfrm>
        <a:off x="1243756" y="2952326"/>
        <a:ext cx="2169840" cy="1367026"/>
      </dsp:txXfrm>
    </dsp:sp>
    <dsp:sp modelId="{257AF396-119E-4152-85EC-49772E5AF318}">
      <dsp:nvSpPr>
        <dsp:cNvPr id="0" name=""/>
        <dsp:cNvSpPr/>
      </dsp:nvSpPr>
      <dsp:spPr>
        <a:xfrm rot="16200002">
          <a:off x="2180597" y="2450627"/>
          <a:ext cx="296158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16200002">
        <a:off x="2180597" y="2450627"/>
        <a:ext cx="296158" cy="461371"/>
      </dsp:txXfrm>
    </dsp:sp>
    <dsp:sp modelId="{2B9210CF-6188-448F-82B7-3F7E462D3555}">
      <dsp:nvSpPr>
        <dsp:cNvPr id="0" name=""/>
        <dsp:cNvSpPr/>
      </dsp:nvSpPr>
      <dsp:spPr>
        <a:xfrm>
          <a:off x="1193095" y="1026510"/>
          <a:ext cx="2271164" cy="1367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/>
            <a:t>Technical Coordination</a:t>
          </a:r>
          <a:endParaRPr lang="en-GB" sz="1300" b="1" kern="1200" noProof="0" dirty="0"/>
        </a:p>
      </dsp:txBody>
      <dsp:txXfrm>
        <a:off x="1193095" y="1026510"/>
        <a:ext cx="2271164" cy="1367026"/>
      </dsp:txXfrm>
    </dsp:sp>
    <dsp:sp modelId="{7D2748F0-BAB1-41A6-82F0-6B2C11D2230A}">
      <dsp:nvSpPr>
        <dsp:cNvPr id="0" name=""/>
        <dsp:cNvSpPr/>
      </dsp:nvSpPr>
      <dsp:spPr>
        <a:xfrm rot="19800000">
          <a:off x="2700587" y="716334"/>
          <a:ext cx="300547" cy="4613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/>
        </a:p>
      </dsp:txBody>
      <dsp:txXfrm rot="19800000">
        <a:off x="2700587" y="716334"/>
        <a:ext cx="300547" cy="46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AEC4C2-1C38-4266-BE21-2EAD46B98B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BB54F7-60D6-4612-BBAA-8B4A9308E622}" type="slidenum">
              <a:rPr lang="es-ES" smtClean="0">
                <a:latin typeface="Arial" charset="0"/>
              </a:rPr>
              <a:pPr/>
              <a:t>1</a:t>
            </a:fld>
            <a:endParaRPr lang="es-ES" dirty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3A5D-1760-4A9B-A92D-D5C735E302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6441-20C9-4747-BCF4-3EF03BDA4D7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10EA-F9BC-4AE3-929D-6A293AE8A1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FDD0-E1CF-4A7A-A54F-BEC2725FA9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B662-35B9-4BA5-8C9F-3A5F7CAF14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CEA2-526D-468E-B1FB-D865D4DE33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BC1D-3267-46AF-B16A-2CA0D6DFEF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B4BB-E611-4D70-97B8-5A7130545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13D5-9C29-4BF7-9496-E28687B7CD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31B4-031A-4EF4-B118-47F67F3CA8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AC28-3F0C-4740-AAAC-2693AC7D1E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01BCB24-73F3-4034-944F-2A4F21523B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Picture 7" descr="Plantilla-Oirsa_0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525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8027987" cy="3384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sz="2400" dirty="0" smtClean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6600"/>
                </a:solidFill>
              </a:rPr>
              <a:t>International Regional Organization for Plant and Animal Health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en-US" sz="2000" b="1" dirty="0" smtClean="0"/>
              <a:t>25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Technical Consultation among</a:t>
            </a:r>
            <a:endParaRPr lang="es-MX" sz="2000" dirty="0" smtClean="0"/>
          </a:p>
          <a:p>
            <a:pPr algn="ctr">
              <a:buNone/>
            </a:pPr>
            <a:r>
              <a:rPr lang="en-US" sz="2000" b="1" dirty="0" smtClean="0"/>
              <a:t>Regional Plant Protection Organizations</a:t>
            </a:r>
            <a:endParaRPr lang="es-MX" sz="2000" dirty="0" smtClean="0"/>
          </a:p>
          <a:p>
            <a:pPr algn="ctr">
              <a:buNone/>
            </a:pPr>
            <a:r>
              <a:rPr lang="es-MX" sz="2000" b="1" dirty="0" smtClean="0"/>
              <a:t>Colonia del Sacramento (Uruguay), August 26-30, 2013</a:t>
            </a:r>
            <a:endParaRPr lang="es-MX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sz="2800" b="1" dirty="0" smtClean="0">
              <a:solidFill>
                <a:srgbClr val="00660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404938" y="4292600"/>
            <a:ext cx="7488237" cy="215900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46529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CR" sz="4000" b="1" dirty="0" smtClean="0"/>
              <a:t> </a:t>
            </a:r>
            <a:endParaRPr lang="es-ES" sz="4000" b="1" dirty="0" smtClean="0"/>
          </a:p>
        </p:txBody>
      </p:sp>
      <p:pic>
        <p:nvPicPr>
          <p:cNvPr id="2053" name="Picture 6" descr="http://www.aquioaxaca.com/imagenes/historia/cafe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868863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2051720" y="836712"/>
            <a:ext cx="6645498" cy="3023865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Fusarium guttiforme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present in Brazil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ea typeface="+mn-ea"/>
                <a:cs typeface="+mn-cs"/>
              </a:rPr>
              <a:t>Threatening the pineapple industry of Central America: Costa Rica, Honduras, Mexico and Panama.</a:t>
            </a:r>
          </a:p>
        </p:txBody>
      </p:sp>
      <p:pic>
        <p:nvPicPr>
          <p:cNvPr id="18435" name="Picture 5" descr="http://www.oirsa.org/portal/documents/fusariosis/fusar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30241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22399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CuadroTexto"/>
          <p:cNvSpPr txBox="1">
            <a:spLocks noChangeArrowheads="1"/>
          </p:cNvSpPr>
          <p:nvPr/>
        </p:nvSpPr>
        <p:spPr bwMode="auto">
          <a:xfrm>
            <a:off x="2411760" y="4869160"/>
            <a:ext cx="367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!!</a:t>
            </a:r>
            <a:r>
              <a:rPr lang="es-MX" sz="2800" b="1" dirty="0"/>
              <a:t> </a:t>
            </a:r>
          </a:p>
        </p:txBody>
      </p:sp>
      <p:pic>
        <p:nvPicPr>
          <p:cNvPr id="21507" name="Picture 13" descr="http://bugguide.net/images/raw/2ZSL5Z0L4ZQL5ZZLPZ8LFH7HEZMHVHEHJHMH1H7HVH0LAHXHVHKLVZ5LBZWHAZ8LFHXHAHSL1HLL1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92150"/>
            <a:ext cx="2006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http://www.biolib.cz/IMG/GAL/45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381000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84784"/>
            <a:ext cx="7488832" cy="3312368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 </a:t>
            </a:r>
            <a:r>
              <a:rPr lang="en-US" sz="2800" b="1" dirty="0" smtClean="0"/>
              <a:t>Pests recently introduced:</a:t>
            </a:r>
          </a:p>
          <a:p>
            <a:pPr>
              <a:defRPr/>
            </a:pPr>
            <a:r>
              <a:rPr lang="en-US" sz="2800" i="1" dirty="0" smtClean="0"/>
              <a:t>Candidatus</a:t>
            </a:r>
            <a:r>
              <a:rPr lang="en-US" sz="2800" dirty="0" smtClean="0"/>
              <a:t> Liberibacter asiaticus’ (HLB – citrus greening). Detected in the Dominican Republic in 2008;  Belize, 2008;  México, 2009.  OIRSA developed a Regional Phytosanitary Campaign for surveillance and control.</a:t>
            </a:r>
            <a:endParaRPr lang="en-US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728" y="404664"/>
            <a:ext cx="6264374" cy="83099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EMERGING PESTS OF CONCERN FOR THE OIRSA REGION</a:t>
            </a:r>
          </a:p>
        </p:txBody>
      </p:sp>
      <p:sp>
        <p:nvSpPr>
          <p:cNvPr id="11268" name="AutoShape 5" descr="https://encrypted-tbn0.google.com/images?q=tbn:ANd9GcRZA2oJjLg90t0Q143uSU0PmJzoHAzwDdfuA5BOxKDlzR0yOxxgJQ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pic>
        <p:nvPicPr>
          <p:cNvPr id="11269" name="Picture 7" descr="http://www.apsnet.org/publications/imageresources/PublishingImages/1999/IW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35834"/>
            <a:ext cx="2592387" cy="25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Coffee Leaf Rust Phytosanitary Program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7280" y="1639341"/>
            <a:ext cx="7787208" cy="4525963"/>
          </a:xfrm>
        </p:spPr>
        <p:txBody>
          <a:bodyPr/>
          <a:lstStyle/>
          <a:p>
            <a:r>
              <a:rPr lang="en-GB" i="1" dirty="0" smtClean="0"/>
              <a:t>Hemileia vastratix  Berk &amp; Br.</a:t>
            </a:r>
          </a:p>
          <a:p>
            <a:pPr lvl="1"/>
            <a:r>
              <a:rPr lang="en-GB" i="1" dirty="0" smtClean="0"/>
              <a:t>Epidemic phytosanitary event from Mexico down to Panamá.</a:t>
            </a:r>
          </a:p>
          <a:p>
            <a:pPr lvl="1"/>
            <a:r>
              <a:rPr lang="en-GB" dirty="0" smtClean="0"/>
              <a:t>Disease Incidence  54% </a:t>
            </a:r>
          </a:p>
          <a:p>
            <a:pPr lvl="1"/>
            <a:r>
              <a:rPr lang="en-GB" dirty="0" smtClean="0"/>
              <a:t>Harvest  Losses of 30%</a:t>
            </a:r>
          </a:p>
          <a:p>
            <a:pPr lvl="1"/>
            <a:r>
              <a:rPr lang="en-GB" dirty="0" smtClean="0"/>
              <a:t>OIRSA in coordination with IICA, CATIE, and PROMECAFE, developed a Regional Phytosanitary Program </a:t>
            </a:r>
          </a:p>
          <a:p>
            <a:pPr lvl="1"/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778098"/>
          </a:xfrm>
        </p:spPr>
        <p:txBody>
          <a:bodyPr>
            <a:noAutofit/>
          </a:bodyPr>
          <a:lstStyle/>
          <a:p>
            <a:r>
              <a:rPr lang="en-GB" sz="3200" dirty="0" smtClean="0"/>
              <a:t>Coffee Leaf Rust Phytosanitary Program</a:t>
            </a:r>
            <a:endParaRPr lang="en-GB" sz="32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611560" y="119675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914400" y="1125538"/>
            <a:ext cx="8229600" cy="4525962"/>
          </a:xfrm>
        </p:spPr>
        <p:txBody>
          <a:bodyPr/>
          <a:lstStyle/>
          <a:p>
            <a:r>
              <a:rPr lang="en-GB" sz="2800" b="1" i="1" u="sng" dirty="0" err="1" smtClean="0"/>
              <a:t>Tuta</a:t>
            </a:r>
            <a:r>
              <a:rPr lang="en-GB" sz="2800" b="1" i="1" u="sng" dirty="0" smtClean="0"/>
              <a:t> </a:t>
            </a:r>
            <a:r>
              <a:rPr lang="en-GB" sz="2800" b="1" i="1" u="sng" dirty="0" err="1" smtClean="0"/>
              <a:t>absoluta</a:t>
            </a:r>
            <a:endParaRPr lang="en-GB" sz="2800" b="1" dirty="0" smtClean="0"/>
          </a:p>
          <a:p>
            <a:pPr lvl="1"/>
            <a:r>
              <a:rPr lang="en-GB" sz="2400" dirty="0" smtClean="0"/>
              <a:t>Coordination with NAPPO for analysis of containment strategies, monitoring and control of this pest.  </a:t>
            </a:r>
          </a:p>
          <a:p>
            <a:pPr lvl="1"/>
            <a:r>
              <a:rPr lang="en-GB" sz="2400" dirty="0" smtClean="0"/>
              <a:t>OIRSA gives support for surveillance and control programs carried out in infested areas and provides technical assistance. </a:t>
            </a:r>
            <a:endParaRPr lang="en-GB" sz="2600" dirty="0" smtClean="0"/>
          </a:p>
        </p:txBody>
      </p:sp>
      <p:pic>
        <p:nvPicPr>
          <p:cNvPr id="12291" name="Picture 4" descr="http://www.agrares.com/images/tu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43058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1475656" y="836712"/>
            <a:ext cx="7200800" cy="2592288"/>
          </a:xfrm>
        </p:spPr>
        <p:txBody>
          <a:bodyPr/>
          <a:lstStyle/>
          <a:p>
            <a:r>
              <a:rPr lang="en-GB" sz="2800" b="1" i="1" dirty="0" smtClean="0"/>
              <a:t>Bactericera cockerelli</a:t>
            </a:r>
            <a:r>
              <a:rPr lang="en-GB" sz="2800" b="1" dirty="0" smtClean="0"/>
              <a:t> </a:t>
            </a:r>
            <a:r>
              <a:rPr lang="en-GB" sz="2800" dirty="0" smtClean="0"/>
              <a:t>and </a:t>
            </a:r>
            <a:r>
              <a:rPr lang="en-GB" sz="2800" b="1" dirty="0" smtClean="0"/>
              <a:t>Candidatus </a:t>
            </a:r>
            <a:r>
              <a:rPr lang="en-GB" sz="2800" b="1" i="1" dirty="0" smtClean="0"/>
              <a:t>Liberibacter Solanacearum</a:t>
            </a:r>
            <a:endParaRPr lang="en-GB" sz="2800" dirty="0" smtClean="0"/>
          </a:p>
          <a:p>
            <a:pPr lvl="1"/>
            <a:r>
              <a:rPr lang="en-GB" sz="2400" dirty="0" smtClean="0"/>
              <a:t>OIRSA support its NPPO members on this pest, field identification of symptoms and diagnosis. </a:t>
            </a:r>
          </a:p>
          <a:p>
            <a:pPr lvl="1"/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14339" name="Picture 4" descr="http://t0.gstatic.com/images?q=tbn:ANd9GcQWUb5Y5WQzg1dE77eyO6dU1480jsR0PsV_dfmv2yi3Ss0PYGnKBlXDg6RE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paratriozacock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238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25544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Pests pressing to gain entry to the region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1187450" y="1412875"/>
            <a:ext cx="7570788" cy="4525963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Megacopta cribraria</a:t>
            </a:r>
            <a:r>
              <a:rPr lang="en-GB" sz="2400" b="1" dirty="0" smtClean="0"/>
              <a:t> (Fabricius 1798) </a:t>
            </a:r>
            <a:r>
              <a:rPr lang="en-GB" sz="2400" dirty="0" smtClean="0"/>
              <a:t>(Heteroptera: Plataspidae), kudzu bug. Distributed in Southeast Asia. Georgia (USA) in 2008, and extended to adjacent States.</a:t>
            </a:r>
          </a:p>
          <a:p>
            <a:r>
              <a:rPr lang="en-GB" sz="2400" dirty="0" smtClean="0"/>
              <a:t>Numerous interceptions in the region; live and dead insects, in many points of entry and different means of transportation. </a:t>
            </a:r>
          </a:p>
          <a:p>
            <a:r>
              <a:rPr lang="en-GB" sz="2400" dirty="0" smtClean="0"/>
              <a:t>The apprehension is that it may become a pest attacking legumes in Central America.</a:t>
            </a:r>
          </a:p>
          <a:p>
            <a:endParaRPr lang="en-GB" sz="2800" dirty="0" smtClean="0"/>
          </a:p>
        </p:txBody>
      </p:sp>
      <p:pic>
        <p:nvPicPr>
          <p:cNvPr id="15364" name="Picture 5" descr="https://encrypted-tbn3.google.com/images?q=tbn:ANd9GcSxj9R5_SOBub4ndknvU9I4zvQbgHs5eaCvHRf0BZknBVlfdw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8688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366" name="AutoShape 9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367" name="AutoShape 11" descr="https://encrypted-tbn0.google.com/images?q=tbn:ANd9GcTKS-JMTZrfwoM9aDc8ozpUuF5UI4Lq8xzR1vnLphfKxb7EhkJUGg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1259632" y="1196975"/>
            <a:ext cx="7884368" cy="2016001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Trogoderma granarium</a:t>
            </a:r>
            <a:r>
              <a:rPr lang="en-GB" sz="2400" b="1" dirty="0" smtClean="0"/>
              <a:t> Everts 1898, Khapra beetle</a:t>
            </a:r>
            <a:endParaRPr lang="en-GB" sz="2400" dirty="0" smtClean="0"/>
          </a:p>
          <a:p>
            <a:r>
              <a:rPr lang="en-GB" sz="2400" dirty="0" smtClean="0"/>
              <a:t>Intercepted not only dead but alive in various instances at points of entry to the OIRSA region.</a:t>
            </a:r>
          </a:p>
          <a:p>
            <a:endParaRPr lang="en-GB" dirty="0" smtClean="0"/>
          </a:p>
        </p:txBody>
      </p:sp>
      <p:pic>
        <p:nvPicPr>
          <p:cNvPr id="16387" name="Picture 5" descr="https://encrypted-tbn2.google.com/images?q=tbn:ANd9GcTaYwRiFmVO582Oy_DdnAQ-tPsOGNrYrMXILdm38m-789ewjwYp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1416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https://encrypted-tbn3.google.com/images?q=tbn:ANd9GcTWubqzOzDzc_WtAh1vg47LU4T9VB0qbhjx9yA6AJsvLMWwx4r-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608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Pests considered as serious threats for the region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914400" y="1412875"/>
            <a:ext cx="8229600" cy="3240261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/>
              <a:t>Fusarium oxysporum</a:t>
            </a:r>
            <a:r>
              <a:rPr lang="en-GB" sz="2400" b="1" dirty="0" smtClean="0"/>
              <a:t> f.sp. </a:t>
            </a:r>
            <a:r>
              <a:rPr lang="en-GB" sz="2400" b="1" i="1" dirty="0" smtClean="0"/>
              <a:t>cubense</a:t>
            </a:r>
            <a:r>
              <a:rPr lang="en-GB" sz="2400" b="1" dirty="0" smtClean="0"/>
              <a:t> Race 4 Tropical </a:t>
            </a:r>
            <a:r>
              <a:rPr lang="en-GB" sz="2400" dirty="0" smtClean="0"/>
              <a:t>(FOC R4T). </a:t>
            </a:r>
          </a:p>
          <a:p>
            <a:r>
              <a:rPr lang="en-GB" sz="2400" dirty="0" smtClean="0"/>
              <a:t>Cavendish, the most important variety of banana for export, is susceptible. Serious impact in Honduras, Costa Rica and Panama.</a:t>
            </a:r>
          </a:p>
          <a:p>
            <a:r>
              <a:rPr lang="en-GB" sz="2400" dirty="0" smtClean="0"/>
              <a:t>Phytosanitary Contingency Plan for FOC </a:t>
            </a:r>
            <a:r>
              <a:rPr lang="en-GB" sz="2400" dirty="0" err="1" smtClean="0"/>
              <a:t>R4T</a:t>
            </a:r>
            <a:endParaRPr lang="en-GB" sz="3000" dirty="0" smtClean="0"/>
          </a:p>
          <a:p>
            <a:endParaRPr lang="en-GB" dirty="0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986213"/>
            <a:ext cx="29114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375</Words>
  <Application>Microsoft Office PowerPoint</Application>
  <PresentationFormat>Presentación en pantalla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Default Design</vt:lpstr>
      <vt:lpstr> </vt:lpstr>
      <vt:lpstr>EMERGING PESTS OF CONCERN FOR THE OIRSA REGION</vt:lpstr>
      <vt:lpstr>Coffee Leaf Rust Phytosanitary Program</vt:lpstr>
      <vt:lpstr>Coffee Leaf Rust Phytosanitary Program</vt:lpstr>
      <vt:lpstr>Diapositiva 5</vt:lpstr>
      <vt:lpstr>Diapositiva 6</vt:lpstr>
      <vt:lpstr>Pests pressing to gain entry to the region</vt:lpstr>
      <vt:lpstr>Diapositiva 8</vt:lpstr>
      <vt:lpstr>Pests considered as serious threats for the region</vt:lpstr>
      <vt:lpstr>Diapositiva 10</vt:lpstr>
      <vt:lpstr>Diapositiva 11</vt:lpstr>
    </vt:vector>
  </TitlesOfParts>
  <Company>Uso 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OIRSA</dc:title>
  <dc:creator>Directora</dc:creator>
  <cp:lastModifiedBy>JIMMY RUIZ</cp:lastModifiedBy>
  <cp:revision>365</cp:revision>
  <dcterms:created xsi:type="dcterms:W3CDTF">2006-09-14T00:22:18Z</dcterms:created>
  <dcterms:modified xsi:type="dcterms:W3CDTF">2013-08-14T23:11:37Z</dcterms:modified>
</cp:coreProperties>
</file>