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00" r:id="rId2"/>
    <p:sldId id="471" r:id="rId3"/>
    <p:sldId id="508" r:id="rId4"/>
    <p:sldId id="531" r:id="rId5"/>
    <p:sldId id="509" r:id="rId6"/>
    <p:sldId id="460" r:id="rId7"/>
    <p:sldId id="528" r:id="rId8"/>
    <p:sldId id="529" r:id="rId9"/>
    <p:sldId id="535" r:id="rId10"/>
    <p:sldId id="540" r:id="rId11"/>
    <p:sldId id="520" r:id="rId12"/>
    <p:sldId id="541" r:id="rId13"/>
    <p:sldId id="542" r:id="rId14"/>
  </p:sldIdLst>
  <p:sldSz cx="9144000" cy="6858000" type="screen4x3"/>
  <p:notesSz cx="6797675" cy="9928225"/>
  <p:defaultTextStyle>
    <a:defPPr>
      <a:defRPr lang="en-US"/>
    </a:defPPr>
    <a:lvl1pPr algn="ctr" rtl="0" fontAlgn="base" latinLnBrk="1">
      <a:spcBef>
        <a:spcPct val="0"/>
      </a:spcBef>
      <a:spcAft>
        <a:spcPct val="0"/>
      </a:spcAft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1pPr>
    <a:lvl2pPr marL="457200" algn="ctr" rtl="0" fontAlgn="base" latinLnBrk="1">
      <a:spcBef>
        <a:spcPct val="0"/>
      </a:spcBef>
      <a:spcAft>
        <a:spcPct val="0"/>
      </a:spcAft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2pPr>
    <a:lvl3pPr marL="914400" algn="ctr" rtl="0" fontAlgn="base" latinLnBrk="1">
      <a:spcBef>
        <a:spcPct val="0"/>
      </a:spcBef>
      <a:spcAft>
        <a:spcPct val="0"/>
      </a:spcAft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3pPr>
    <a:lvl4pPr marL="1371600" algn="ctr" rtl="0" fontAlgn="base" latinLnBrk="1">
      <a:spcBef>
        <a:spcPct val="0"/>
      </a:spcBef>
      <a:spcAft>
        <a:spcPct val="0"/>
      </a:spcAft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4pPr>
    <a:lvl5pPr marL="1828800" algn="ctr" rtl="0" fontAlgn="base" latinLnBrk="1">
      <a:spcBef>
        <a:spcPct val="0"/>
      </a:spcBef>
      <a:spcAft>
        <a:spcPct val="0"/>
      </a:spcAft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5pPr>
    <a:lvl6pPr marL="2286000" algn="l" defTabSz="914400" rtl="0" eaLnBrk="1" latinLnBrk="1" hangingPunct="1"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6pPr>
    <a:lvl7pPr marL="2743200" algn="l" defTabSz="914400" rtl="0" eaLnBrk="1" latinLnBrk="1" hangingPunct="1"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7pPr>
    <a:lvl8pPr marL="3200400" algn="l" defTabSz="914400" rtl="0" eaLnBrk="1" latinLnBrk="1" hangingPunct="1"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8pPr>
    <a:lvl9pPr marL="3657600" algn="l" defTabSz="914400" rtl="0" eaLnBrk="1" latinLnBrk="1" hangingPunct="1">
      <a:defRPr kumimoji="1" sz="2200" b="1" kern="1200">
        <a:solidFill>
          <a:srgbClr val="0000EA"/>
        </a:solidFill>
        <a:latin typeface="Times New Roman" pitchFamily="18" charset="0"/>
        <a:ea typeface="굴림" pitchFamily="50" charset="-127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CC0000"/>
    <a:srgbClr val="008080"/>
    <a:srgbClr val="00FF00"/>
    <a:srgbClr val="003366"/>
    <a:srgbClr val="000066"/>
    <a:srgbClr val="FF3300"/>
    <a:srgbClr val="FF9933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26" autoAdjust="0"/>
    <p:restoredTop sz="94397" autoAdjust="0"/>
  </p:normalViewPr>
  <p:slideViewPr>
    <p:cSldViewPr>
      <p:cViewPr>
        <p:scale>
          <a:sx n="75" d="100"/>
          <a:sy n="75" d="100"/>
        </p:scale>
        <p:origin x="-1062" y="-48"/>
      </p:cViewPr>
      <p:guideLst>
        <p:guide orient="horz" pos="4319"/>
        <p:guide orient="horz" pos="3888"/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6" tIns="45513" rIns="91026" bIns="45513" numCol="1" anchor="t" anchorCtr="0" compatLnSpc="1">
            <a:prstTxWarp prst="textNoShape">
              <a:avLst/>
            </a:prstTxWarp>
          </a:bodyPr>
          <a:lstStyle>
            <a:lvl1pPr algn="l" latinLnBrk="0">
              <a:defRPr kumimoji="0"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7" y="0"/>
            <a:ext cx="294613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6" tIns="45513" rIns="91026" bIns="45513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9"/>
            <a:ext cx="294613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6" tIns="45513" rIns="91026" bIns="45513" numCol="1" anchor="b" anchorCtr="0" compatLnSpc="1">
            <a:prstTxWarp prst="textNoShape">
              <a:avLst/>
            </a:prstTxWarp>
          </a:bodyPr>
          <a:lstStyle>
            <a:lvl1pPr algn="l" latinLnBrk="0">
              <a:defRPr kumimoji="0"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7" y="9430309"/>
            <a:ext cx="294613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6" tIns="45513" rIns="91026" bIns="45513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79CD11C2-A3AD-428A-AFF5-99C4CB26E2B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3" rIns="92429" bIns="46213" numCol="1" anchor="t" anchorCtr="0" compatLnSpc="1">
            <a:prstTxWarp prst="textNoShape">
              <a:avLst/>
            </a:prstTxWarp>
          </a:bodyPr>
          <a:lstStyle>
            <a:lvl1pPr algn="l" defTabSz="922902" latinLnBrk="0">
              <a:defRPr kumimoji="0"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2" y="0"/>
            <a:ext cx="2946135" cy="49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3" rIns="92429" bIns="46213" numCol="1" anchor="t" anchorCtr="0" compatLnSpc="1">
            <a:prstTxWarp prst="textNoShape">
              <a:avLst/>
            </a:prstTxWarp>
          </a:bodyPr>
          <a:lstStyle>
            <a:lvl1pPr algn="r" defTabSz="922902" latinLnBrk="0">
              <a:defRPr kumimoji="0"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6" y="4715947"/>
            <a:ext cx="4986864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3" rIns="92429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480"/>
            <a:ext cx="2946135" cy="49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3" rIns="92429" bIns="46213" numCol="1" anchor="b" anchorCtr="0" compatLnSpc="1">
            <a:prstTxWarp prst="textNoShape">
              <a:avLst/>
            </a:prstTxWarp>
          </a:bodyPr>
          <a:lstStyle>
            <a:lvl1pPr algn="l" defTabSz="922902" latinLnBrk="0">
              <a:defRPr kumimoji="0"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2" y="9433480"/>
            <a:ext cx="2946135" cy="49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3" rIns="92429" bIns="46213" numCol="1" anchor="b" anchorCtr="0" compatLnSpc="1">
            <a:prstTxWarp prst="textNoShape">
              <a:avLst/>
            </a:prstTxWarp>
          </a:bodyPr>
          <a:lstStyle>
            <a:lvl1pPr algn="r" defTabSz="922902" latinLnBrk="0">
              <a:defRPr kumimoji="0"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F5721ED-8A1A-4514-BF6B-1C6966A53AC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8240">
              <a:defRPr/>
            </a:pPr>
            <a:endParaRPr lang="en-US" altLang="ko-KR" sz="140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solidFill>
                <a:srgbClr val="FF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altLang="ko-KR" sz="1400" baseline="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21ED-8A1A-4514-BF6B-1C6966A53ACC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 스타일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1020" y="6092701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latinLnBrk="0"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092701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6" name="Picture 9" descr="logo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652120" y="5936475"/>
            <a:ext cx="3250597" cy="563259"/>
          </a:xfrm>
          <a:prstGeom prst="rect">
            <a:avLst/>
          </a:prstGeom>
          <a:noFill/>
        </p:spPr>
      </p:pic>
      <p:sp>
        <p:nvSpPr>
          <p:cNvPr id="17" name="Line 11"/>
          <p:cNvSpPr>
            <a:spLocks noChangeShapeType="1"/>
          </p:cNvSpPr>
          <p:nvPr userDrawn="1"/>
        </p:nvSpPr>
        <p:spPr bwMode="auto">
          <a:xfrm flipH="1">
            <a:off x="428600" y="6237312"/>
            <a:ext cx="11910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40000"/>
          </a:blip>
          <a:srcRect/>
          <a:stretch>
            <a:fillRect/>
          </a:stretch>
        </p:blipFill>
        <p:spPr bwMode="auto">
          <a:xfrm>
            <a:off x="2771800" y="5873228"/>
            <a:ext cx="1296144" cy="6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80526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11"/>
          <p:cNvSpPr>
            <a:spLocks noChangeShapeType="1"/>
          </p:cNvSpPr>
          <p:nvPr userDrawn="1"/>
        </p:nvSpPr>
        <p:spPr bwMode="auto">
          <a:xfrm flipH="1">
            <a:off x="4173016" y="6237312"/>
            <a:ext cx="11910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713" y="5804669"/>
            <a:ext cx="1905000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8602-8EC8-4651-827B-6F19E82EA5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713" y="5804669"/>
            <a:ext cx="1905000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E929-616D-4F40-BB0E-7F4B2C63D17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713" y="5804669"/>
            <a:ext cx="1905000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CF59-FBC5-4085-8634-FD32ED06A96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713" y="5804669"/>
            <a:ext cx="1905000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3E5A3-C1C8-4D73-A846-CD39CB3C2DF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092701"/>
            <a:ext cx="1838325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4350" y="6092701"/>
            <a:ext cx="3636963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713" y="5804669"/>
            <a:ext cx="1905000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7082A-B0CE-44D7-BD9E-657E5561667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72" name="Rectangle 8"/>
          <p:cNvSpPr>
            <a:spLocks noChangeArrowheads="1"/>
          </p:cNvSpPr>
          <p:nvPr/>
        </p:nvSpPr>
        <p:spPr bwMode="black">
          <a:xfrm>
            <a:off x="611560" y="3071810"/>
            <a:ext cx="799306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altLang="ko-KR" sz="2400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December 2-6, 2013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altLang="ko-KR" sz="2400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Buenos Aires, Argentina</a:t>
            </a:r>
            <a:endParaRPr lang="en-US" altLang="ko-KR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19672" y="4869160"/>
            <a:ext cx="7488832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l">
              <a:lnSpc>
                <a:spcPct val="11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uFill>
                  <a:solidFill>
                    <a:srgbClr val="FFC000"/>
                  </a:solidFill>
                </a:uFill>
                <a:ea typeface="휴먼모음T" pitchFamily="18" charset="-127"/>
              </a:rPr>
              <a:t>Dept. of Plant Quarantine, Animal and Plant Quarantine Agency/ MAFRA</a:t>
            </a:r>
          </a:p>
          <a:p>
            <a:pPr marL="514350" indent="-514350" algn="just">
              <a:lnSpc>
                <a:spcPct val="11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uFill>
                  <a:solidFill>
                    <a:srgbClr val="FFC000"/>
                  </a:solidFill>
                </a:uFill>
                <a:ea typeface="휴먼모음T" pitchFamily="18" charset="-127"/>
              </a:rPr>
              <a:t>                                                                                                Republic of Korea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270266"/>
            <a:ext cx="91440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600" dirty="0" smtClean="0">
                <a:solidFill>
                  <a:srgbClr val="FFFF00"/>
                </a:solidFill>
                <a:effectLst>
                  <a:outerShdw blurRad="762000" dist="38100" dir="5400000" algn="ctr" rotWithShape="0">
                    <a:schemeClr val="tx1"/>
                  </a:outerShdw>
                </a:effectLst>
                <a:latin typeface="HY견고딕" pitchFamily="18" charset="-127"/>
                <a:ea typeface="HY견고딕" pitchFamily="18" charset="-127"/>
              </a:rPr>
              <a:t>Need of harmonized cold treatment scheme for fruit fly in fresh fruits</a:t>
            </a:r>
            <a:endParaRPr lang="ko-KR" altLang="en-US" sz="2400" b="0" spc="-15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512" y="4307148"/>
            <a:ext cx="9144000" cy="59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altLang="ko-K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ea typeface="휴먼모음T" pitchFamily="18" charset="-127"/>
              </a:rPr>
              <a:t>JEON, YS and PARK, HS</a:t>
            </a:r>
            <a:endParaRPr lang="en-US" altLang="ko-KR" sz="3200" b="1" baseline="30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C000"/>
                </a:solidFill>
              </a:uFill>
              <a:ea typeface="휴먼모음T" pitchFamily="18" charset="-127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0"/>
            <a:ext cx="5544616" cy="38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sx="1000" sy="1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1800" b="0" spc="-15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2013 IPPC  Expert Consultation on Cold Treatment</a:t>
            </a:r>
            <a:endParaRPr lang="ko-KR" altLang="en-US" sz="1800" b="0" spc="-15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395536" y="1040862"/>
          <a:ext cx="8496942" cy="538650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24136"/>
                <a:gridCol w="936104"/>
                <a:gridCol w="1152128"/>
                <a:gridCol w="1512168"/>
                <a:gridCol w="1224136"/>
                <a:gridCol w="2448270"/>
              </a:tblGrid>
              <a:tr h="330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Since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Core 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temp.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en-US" altLang="ko-KR" baseline="0" dirty="0" smtClean="0">
                          <a:solidFill>
                            <a:srgbClr val="002060"/>
                          </a:solidFill>
                        </a:rPr>
                        <a:t> pests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76620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Australia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2000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3±0.5℃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16 days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18 days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20 days</a:t>
                      </a:r>
                      <a:endParaRPr lang="ko-KR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i="1" kern="1200" dirty="0" smtClean="0">
                        <a:solidFill>
                          <a:srgbClr val="66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aquilonis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halfordiae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jarvisi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neohumevalis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trivitis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B.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tryoni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8508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Spain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2004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</a:rPr>
                        <a:t>16 days</a:t>
                      </a:r>
                      <a:endParaRPr lang="ko-KR" alt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baseline="0" dirty="0" smtClean="0">
                        <a:solidFill>
                          <a:srgbClr val="66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Egypt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2007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1.7℃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16 days</a:t>
                      </a:r>
                      <a:endParaRPr lang="ko-KR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zonata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Argentina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2010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2±0.5℃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</a:rPr>
                        <a:t>21 days</a:t>
                      </a:r>
                      <a:endParaRPr lang="ko-KR" altLang="en-US" sz="1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i="1" kern="1200" dirty="0" smtClean="0">
                        <a:solidFill>
                          <a:srgbClr val="66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Anastrepha</a:t>
                      </a: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fraterculus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obliqua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serpentina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4593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Israel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2.2℃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16 days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18 days</a:t>
                      </a:r>
                      <a:endParaRPr lang="ko-KR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i="1" kern="1200" dirty="0" smtClean="0">
                        <a:solidFill>
                          <a:srgbClr val="66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Cryptophlebia</a:t>
                      </a: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leucotreta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(FCM)</a:t>
                      </a:r>
                    </a:p>
                  </a:txBody>
                  <a:tcPr/>
                </a:tc>
              </a:tr>
              <a:tr h="744593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/>
                        <a:t>South</a:t>
                      </a:r>
                      <a:r>
                        <a:rPr lang="en-US" altLang="ko-KR" sz="1400" b="1" baseline="0" dirty="0" smtClean="0"/>
                        <a:t> Africa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dirty="0" smtClean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-0.6±0.6℃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</a:rPr>
                        <a:t>24 days</a:t>
                      </a:r>
                      <a:endParaRPr lang="ko-KR" alt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rgbClr val="6600FF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baseline="0" dirty="0" smtClean="0">
                        <a:solidFill>
                          <a:srgbClr val="66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C.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qinaria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C.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rosa</a:t>
                      </a:r>
                      <a:endParaRPr lang="en-US" altLang="ko-KR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62000" y="152400"/>
            <a:ext cx="73342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1028"/>
          <p:cNvSpPr>
            <a:spLocks noChangeArrowheads="1"/>
          </p:cNvSpPr>
          <p:nvPr/>
        </p:nvSpPr>
        <p:spPr bwMode="auto">
          <a:xfrm>
            <a:off x="899592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977379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43996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Conditions on fresh orange from 6 countries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1322388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Ⅲ.</a:t>
            </a:r>
            <a:r>
              <a:rPr lang="en-US" altLang="ko-KR" sz="36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Need of harmonization</a:t>
            </a:r>
            <a:endParaRPr lang="en-US" altLang="ko-KR" sz="36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400175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366792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Cold treatment scheme for fruit fly in fresh fruits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39552" y="1196752"/>
            <a:ext cx="8352928" cy="212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</a:p>
          <a:p>
            <a:pPr algn="l">
              <a:buFontTx/>
              <a:buChar char="-"/>
            </a:pPr>
            <a:endParaRPr lang="en-GB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Too many conditions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The required temperatures are various from </a:t>
            </a:r>
            <a:r>
              <a:rPr lang="en-GB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-0.6</a:t>
            </a:r>
            <a:r>
              <a:rPr lang="en-GB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℃ </a:t>
            </a:r>
            <a:r>
              <a:rPr lang="en-GB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3</a:t>
            </a:r>
            <a:r>
              <a:rPr lang="en-GB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℃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</a:t>
            </a:r>
            <a:r>
              <a:rPr lang="en-US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required durations are various from 16days to 24days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1" y="3573016"/>
            <a:ext cx="8352929" cy="294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pPr algn="l"/>
            <a:endParaRPr lang="en-GB" sz="1000" b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Subject to consideration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Target pests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Items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Production area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Others</a:t>
            </a:r>
            <a:endParaRPr lang="en-US" alt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1322388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Ⅲ.</a:t>
            </a:r>
            <a:r>
              <a:rPr lang="en-US" altLang="ko-KR" sz="36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Need of harmonization</a:t>
            </a:r>
            <a:endParaRPr lang="en-US" altLang="ko-KR" sz="36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400175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366792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Proposed harmonized cold treatment on fresh fruits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23528" y="2775892"/>
          <a:ext cx="8463314" cy="15103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33914"/>
                <a:gridCol w="952822"/>
                <a:gridCol w="2491996"/>
                <a:gridCol w="1759056"/>
                <a:gridCol w="2125526"/>
              </a:tblGrid>
              <a:tr h="6081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Core 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temp.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en-US" altLang="ko-KR" baseline="0" dirty="0" smtClean="0">
                          <a:solidFill>
                            <a:srgbClr val="002060"/>
                          </a:solidFill>
                        </a:rPr>
                        <a:t> pests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022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 smtClean="0"/>
                        <a:t>?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Applicable core t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emperature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baseline="0" dirty="0" smtClean="0"/>
                        <a:t>Duration per  core temperature range</a:t>
                      </a:r>
                      <a:endParaRPr lang="en-US" altLang="ko-K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r>
                        <a:rPr lang="en-US" altLang="ko-KR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etc.</a:t>
                      </a:r>
                      <a:endParaRPr lang="en-US" altLang="ko-KR" sz="14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8596" y="1496785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-102" t="3043" r="19559" b="5901"/>
          <a:stretch>
            <a:fillRect/>
          </a:stretch>
        </p:blipFill>
        <p:spPr bwMode="auto">
          <a:xfrm>
            <a:off x="0" y="-37625"/>
            <a:ext cx="9180512" cy="692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46609" y="2420888"/>
            <a:ext cx="63896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 eaLnBrk="0" latinLnBrk="0" hangingPunct="0">
              <a:defRPr/>
            </a:pPr>
            <a:r>
              <a:rPr kumimoji="0" lang="fr-FR" altLang="ko-KR" sz="5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¡ Muchas gracias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1322388" y="188566"/>
            <a:ext cx="4762500" cy="7921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I.</a:t>
            </a:r>
            <a:r>
              <a:rPr lang="en-US" altLang="ko-KR" sz="3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Introduction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539552" y="1124744"/>
            <a:ext cx="7992888" cy="271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Official definition under the IPPC</a:t>
            </a:r>
          </a:p>
          <a:p>
            <a:pPr>
              <a:lnSpc>
                <a:spcPct val="120000"/>
              </a:lnSpc>
            </a:pPr>
            <a:r>
              <a:rPr lang="en-US" altLang="ko-KR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Treatment(s) are…</a:t>
            </a:r>
            <a:endParaRPr lang="en-GB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lnSpc>
                <a:spcPct val="120000"/>
              </a:lnSpc>
            </a:pPr>
            <a:r>
              <a:rPr lang="en-GB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for the control of regulated pests on regulated articles, primarily those moving in international trade.</a:t>
            </a:r>
          </a:p>
          <a:p>
            <a:pPr>
              <a:lnSpc>
                <a:spcPct val="120000"/>
              </a:lnSpc>
            </a:pPr>
            <a:endParaRPr lang="en-GB" sz="1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lnSpc>
                <a:spcPct val="120000"/>
              </a:lnSpc>
            </a:pP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[ISPM </a:t>
            </a:r>
            <a:r>
              <a:rPr lang="en-GB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8: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Phytosanitary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treatments for regulated pests]</a:t>
            </a:r>
            <a:r>
              <a:rPr lang="en-GB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</a:p>
        </p:txBody>
      </p:sp>
      <p:sp>
        <p:nvSpPr>
          <p:cNvPr id="14" name="Rectangle 2"/>
          <p:cNvSpPr/>
          <p:nvPr/>
        </p:nvSpPr>
        <p:spPr>
          <a:xfrm>
            <a:off x="539552" y="4113654"/>
            <a:ext cx="842493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Need of international standards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To suggest further experiments needed in future for harmonized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scheme of cold treatment for pest species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To develop ISPM on minimum effective requirement of temperature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and duration for each pest species with available data</a:t>
            </a:r>
            <a:endParaRPr lang="en-US" altLang="ko-KR" b="0" dirty="0" smtClean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520" y="1340768"/>
            <a:ext cx="889248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All plants and plant products could be imported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 except for the prohibited articles</a:t>
            </a:r>
            <a:endParaRPr lang="en-US" altLang="ko-K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Prohibited articles are…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• Host plants and plant products from the origin of the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   </a:t>
            </a:r>
            <a:r>
              <a:rPr lang="en-US" altLang="ko-KR" sz="24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prohibited pest</a:t>
            </a: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(prohibited area) including those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   in transit through the prohibited area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   * Prohibited pests: Fruit fly, Codling moth, PCN, Fire blight, etc.</a:t>
            </a:r>
            <a:endParaRPr lang="en-US" altLang="ko-KR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맑은 고딕" pitchFamily="50" charset="-127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1520" y="5120024"/>
            <a:ext cx="88924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Lift a ban after PRA/IRA on the prohibited articles</a:t>
            </a:r>
            <a:endParaRPr lang="en-US" altLang="ko-KR" sz="2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Prohibited articles from the relevant countries cannot be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imported  without PRA/IRA</a:t>
            </a:r>
          </a:p>
        </p:txBody>
      </p:sp>
      <p:sp>
        <p:nvSpPr>
          <p:cNvPr id="13" name="AutoShape 1028"/>
          <p:cNvSpPr>
            <a:spLocks noChangeArrowheads="1"/>
          </p:cNvSpPr>
          <p:nvPr/>
        </p:nvSpPr>
        <p:spPr bwMode="auto">
          <a:xfrm>
            <a:off x="1322388" y="188566"/>
            <a:ext cx="4762500" cy="7921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I.</a:t>
            </a:r>
            <a:r>
              <a:rPr lang="en-US" altLang="ko-KR" sz="3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1043608" y="260648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520" y="1340768"/>
            <a:ext cx="889248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PRA/IRA including </a:t>
            </a: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Pest Risk Management on pests of concern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Pest Risk Managements are…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• Hot water treatment: Mango, Papaya…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• Fumigation (Methyl bromide): Cherry, </a:t>
            </a:r>
            <a:r>
              <a:rPr lang="en-US" altLang="ko-KR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Mangosteen</a:t>
            </a:r>
            <a:endParaRPr lang="en-US" altLang="ko-KR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• KD treatment: </a:t>
            </a:r>
            <a:r>
              <a:rPr lang="en-US" altLang="ko-KR" sz="24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Pinus</a:t>
            </a: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spp.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• Cold treatment: Orange, Lemon, Grapefruit, Grape…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1520" y="5120024"/>
            <a:ext cx="88924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Lift a ban after PRA/IRA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Total : 24 countries, 27 items, 46 cases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Cold treatment : 11 countries, 9 items, 19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7"/>
          <p:cNvSpPr>
            <a:spLocks noChangeArrowheads="1"/>
          </p:cNvSpPr>
          <p:nvPr/>
        </p:nvSpPr>
        <p:spPr bwMode="auto">
          <a:xfrm>
            <a:off x="971550" y="115888"/>
            <a:ext cx="56070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1520" y="1357142"/>
            <a:ext cx="889248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Introduction to cold treatment in Korea</a:t>
            </a:r>
            <a:endParaRPr lang="en-US" altLang="ko-K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What kind of pests can be applied?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* Prohibited pests: Fruit fly</a:t>
            </a:r>
            <a:endParaRPr lang="en-US" altLang="ko-KR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맑은 고딕" pitchFamily="50" charset="-127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51520" y="2941318"/>
            <a:ext cx="88924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Examples for Fruit importation</a:t>
            </a:r>
            <a:endParaRPr lang="en-US" altLang="ko-K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Items: </a:t>
            </a:r>
            <a:r>
              <a:rPr lang="en-US" altLang="ko-KR" sz="2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Citrus</a:t>
            </a: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spp. (orange, lemon, grapefruit)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Countries: </a:t>
            </a: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Argentina, USA(Florida), Spain, South Africa,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                     Taiwan, Israel, Australia, Egypt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51520" y="4885534"/>
            <a:ext cx="889248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Why harmonization?</a:t>
            </a:r>
            <a:endParaRPr lang="en-US" altLang="ko-K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Items (Countries): </a:t>
            </a: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Orange (8 countries)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ko-K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    - Cold treatments: </a:t>
            </a:r>
            <a:r>
              <a:rPr lang="en-US" altLang="ko-KR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맑은 고딕" pitchFamily="50" charset="-127"/>
              </a:rPr>
              <a:t>15 conditions</a:t>
            </a:r>
          </a:p>
        </p:txBody>
      </p:sp>
      <p:sp>
        <p:nvSpPr>
          <p:cNvPr id="10" name="AutoShape 1028"/>
          <p:cNvSpPr>
            <a:spLocks noChangeArrowheads="1"/>
          </p:cNvSpPr>
          <p:nvPr/>
        </p:nvSpPr>
        <p:spPr bwMode="auto">
          <a:xfrm>
            <a:off x="1043608" y="260648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3" name="Group 7"/>
          <p:cNvGrpSpPr>
            <a:grpSpLocks/>
          </p:cNvGrpSpPr>
          <p:nvPr/>
        </p:nvGrpSpPr>
        <p:grpSpPr bwMode="auto">
          <a:xfrm>
            <a:off x="512763" y="2622550"/>
            <a:ext cx="6602412" cy="3422650"/>
            <a:chOff x="303" y="1056"/>
            <a:chExt cx="5153" cy="2671"/>
          </a:xfrm>
        </p:grpSpPr>
        <p:sp>
          <p:nvSpPr>
            <p:cNvPr id="63519" name="Freeform 8"/>
            <p:cNvSpPr>
              <a:spLocks/>
            </p:cNvSpPr>
            <p:nvPr/>
          </p:nvSpPr>
          <p:spPr bwMode="auto">
            <a:xfrm>
              <a:off x="303" y="2144"/>
              <a:ext cx="1046" cy="1129"/>
            </a:xfrm>
            <a:custGeom>
              <a:avLst/>
              <a:gdLst>
                <a:gd name="T0" fmla="*/ 855 w 1141"/>
                <a:gd name="T1" fmla="*/ 103 h 1231"/>
                <a:gd name="T2" fmla="*/ 885 w 1141"/>
                <a:gd name="T3" fmla="*/ 157 h 1231"/>
                <a:gd name="T4" fmla="*/ 885 w 1141"/>
                <a:gd name="T5" fmla="*/ 235 h 1231"/>
                <a:gd name="T6" fmla="*/ 897 w 1141"/>
                <a:gd name="T7" fmla="*/ 271 h 1231"/>
                <a:gd name="T8" fmla="*/ 975 w 1141"/>
                <a:gd name="T9" fmla="*/ 415 h 1231"/>
                <a:gd name="T10" fmla="*/ 1131 w 1141"/>
                <a:gd name="T11" fmla="*/ 457 h 1231"/>
                <a:gd name="T12" fmla="*/ 1137 w 1141"/>
                <a:gd name="T13" fmla="*/ 475 h 1231"/>
                <a:gd name="T14" fmla="*/ 1083 w 1141"/>
                <a:gd name="T15" fmla="*/ 499 h 1231"/>
                <a:gd name="T16" fmla="*/ 1059 w 1141"/>
                <a:gd name="T17" fmla="*/ 565 h 1231"/>
                <a:gd name="T18" fmla="*/ 1005 w 1141"/>
                <a:gd name="T19" fmla="*/ 601 h 1231"/>
                <a:gd name="T20" fmla="*/ 945 w 1141"/>
                <a:gd name="T21" fmla="*/ 673 h 1231"/>
                <a:gd name="T22" fmla="*/ 927 w 1141"/>
                <a:gd name="T23" fmla="*/ 709 h 1231"/>
                <a:gd name="T24" fmla="*/ 921 w 1141"/>
                <a:gd name="T25" fmla="*/ 751 h 1231"/>
                <a:gd name="T26" fmla="*/ 915 w 1141"/>
                <a:gd name="T27" fmla="*/ 769 h 1231"/>
                <a:gd name="T28" fmla="*/ 909 w 1141"/>
                <a:gd name="T29" fmla="*/ 895 h 1231"/>
                <a:gd name="T30" fmla="*/ 891 w 1141"/>
                <a:gd name="T31" fmla="*/ 901 h 1231"/>
                <a:gd name="T32" fmla="*/ 837 w 1141"/>
                <a:gd name="T33" fmla="*/ 943 h 1231"/>
                <a:gd name="T34" fmla="*/ 789 w 1141"/>
                <a:gd name="T35" fmla="*/ 1045 h 1231"/>
                <a:gd name="T36" fmla="*/ 759 w 1141"/>
                <a:gd name="T37" fmla="*/ 1081 h 1231"/>
                <a:gd name="T38" fmla="*/ 711 w 1141"/>
                <a:gd name="T39" fmla="*/ 1165 h 1231"/>
                <a:gd name="T40" fmla="*/ 627 w 1141"/>
                <a:gd name="T41" fmla="*/ 1231 h 1231"/>
                <a:gd name="T42" fmla="*/ 537 w 1141"/>
                <a:gd name="T43" fmla="*/ 1225 h 1231"/>
                <a:gd name="T44" fmla="*/ 513 w 1141"/>
                <a:gd name="T45" fmla="*/ 1219 h 1231"/>
                <a:gd name="T46" fmla="*/ 489 w 1141"/>
                <a:gd name="T47" fmla="*/ 1111 h 1231"/>
                <a:gd name="T48" fmla="*/ 471 w 1141"/>
                <a:gd name="T49" fmla="*/ 1045 h 1231"/>
                <a:gd name="T50" fmla="*/ 465 w 1141"/>
                <a:gd name="T51" fmla="*/ 889 h 1231"/>
                <a:gd name="T52" fmla="*/ 471 w 1141"/>
                <a:gd name="T53" fmla="*/ 829 h 1231"/>
                <a:gd name="T54" fmla="*/ 495 w 1141"/>
                <a:gd name="T55" fmla="*/ 793 h 1231"/>
                <a:gd name="T56" fmla="*/ 441 w 1141"/>
                <a:gd name="T57" fmla="*/ 697 h 1231"/>
                <a:gd name="T58" fmla="*/ 417 w 1141"/>
                <a:gd name="T59" fmla="*/ 661 h 1231"/>
                <a:gd name="T60" fmla="*/ 423 w 1141"/>
                <a:gd name="T61" fmla="*/ 583 h 1231"/>
                <a:gd name="T62" fmla="*/ 411 w 1141"/>
                <a:gd name="T63" fmla="*/ 565 h 1231"/>
                <a:gd name="T64" fmla="*/ 375 w 1141"/>
                <a:gd name="T65" fmla="*/ 553 h 1231"/>
                <a:gd name="T66" fmla="*/ 297 w 1141"/>
                <a:gd name="T67" fmla="*/ 547 h 1231"/>
                <a:gd name="T68" fmla="*/ 285 w 1141"/>
                <a:gd name="T69" fmla="*/ 565 h 1231"/>
                <a:gd name="T70" fmla="*/ 279 w 1141"/>
                <a:gd name="T71" fmla="*/ 583 h 1231"/>
                <a:gd name="T72" fmla="*/ 249 w 1141"/>
                <a:gd name="T73" fmla="*/ 577 h 1231"/>
                <a:gd name="T74" fmla="*/ 123 w 1141"/>
                <a:gd name="T75" fmla="*/ 553 h 1231"/>
                <a:gd name="T76" fmla="*/ 81 w 1141"/>
                <a:gd name="T77" fmla="*/ 511 h 1231"/>
                <a:gd name="T78" fmla="*/ 33 w 1141"/>
                <a:gd name="T79" fmla="*/ 445 h 1231"/>
                <a:gd name="T80" fmla="*/ 51 w 1141"/>
                <a:gd name="T81" fmla="*/ 307 h 1231"/>
                <a:gd name="T82" fmla="*/ 75 w 1141"/>
                <a:gd name="T83" fmla="*/ 217 h 1231"/>
                <a:gd name="T84" fmla="*/ 87 w 1141"/>
                <a:gd name="T85" fmla="*/ 199 h 1231"/>
                <a:gd name="T86" fmla="*/ 141 w 1141"/>
                <a:gd name="T87" fmla="*/ 169 h 1231"/>
                <a:gd name="T88" fmla="*/ 171 w 1141"/>
                <a:gd name="T89" fmla="*/ 97 h 1231"/>
                <a:gd name="T90" fmla="*/ 195 w 1141"/>
                <a:gd name="T91" fmla="*/ 61 h 1231"/>
                <a:gd name="T92" fmla="*/ 273 w 1141"/>
                <a:gd name="T93" fmla="*/ 43 h 1231"/>
                <a:gd name="T94" fmla="*/ 369 w 1141"/>
                <a:gd name="T95" fmla="*/ 31 h 1231"/>
                <a:gd name="T96" fmla="*/ 441 w 1141"/>
                <a:gd name="T97" fmla="*/ 19 h 1231"/>
                <a:gd name="T98" fmla="*/ 525 w 1141"/>
                <a:gd name="T99" fmla="*/ 19 h 1231"/>
                <a:gd name="T100" fmla="*/ 603 w 1141"/>
                <a:gd name="T101" fmla="*/ 109 h 1231"/>
                <a:gd name="T102" fmla="*/ 675 w 1141"/>
                <a:gd name="T103" fmla="*/ 103 h 1231"/>
                <a:gd name="T104" fmla="*/ 687 w 1141"/>
                <a:gd name="T105" fmla="*/ 85 h 1231"/>
                <a:gd name="T106" fmla="*/ 705 w 1141"/>
                <a:gd name="T107" fmla="*/ 79 h 1231"/>
                <a:gd name="T108" fmla="*/ 855 w 1141"/>
                <a:gd name="T109" fmla="*/ 103 h 12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41"/>
                <a:gd name="T166" fmla="*/ 0 h 1231"/>
                <a:gd name="T167" fmla="*/ 1141 w 1141"/>
                <a:gd name="T168" fmla="*/ 1231 h 12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41" h="1231">
                  <a:moveTo>
                    <a:pt x="855" y="103"/>
                  </a:moveTo>
                  <a:cubicBezTo>
                    <a:pt x="862" y="125"/>
                    <a:pt x="878" y="135"/>
                    <a:pt x="885" y="157"/>
                  </a:cubicBezTo>
                  <a:cubicBezTo>
                    <a:pt x="879" y="202"/>
                    <a:pt x="875" y="198"/>
                    <a:pt x="885" y="235"/>
                  </a:cubicBezTo>
                  <a:cubicBezTo>
                    <a:pt x="888" y="247"/>
                    <a:pt x="897" y="271"/>
                    <a:pt x="897" y="271"/>
                  </a:cubicBezTo>
                  <a:cubicBezTo>
                    <a:pt x="905" y="326"/>
                    <a:pt x="927" y="383"/>
                    <a:pt x="975" y="415"/>
                  </a:cubicBezTo>
                  <a:cubicBezTo>
                    <a:pt x="1017" y="478"/>
                    <a:pt x="1025" y="452"/>
                    <a:pt x="1131" y="457"/>
                  </a:cubicBezTo>
                  <a:cubicBezTo>
                    <a:pt x="1133" y="463"/>
                    <a:pt x="1141" y="471"/>
                    <a:pt x="1137" y="475"/>
                  </a:cubicBezTo>
                  <a:cubicBezTo>
                    <a:pt x="1123" y="489"/>
                    <a:pt x="1099" y="488"/>
                    <a:pt x="1083" y="499"/>
                  </a:cubicBezTo>
                  <a:cubicBezTo>
                    <a:pt x="1067" y="522"/>
                    <a:pt x="1071" y="541"/>
                    <a:pt x="1059" y="565"/>
                  </a:cubicBezTo>
                  <a:cubicBezTo>
                    <a:pt x="1049" y="584"/>
                    <a:pt x="1024" y="595"/>
                    <a:pt x="1005" y="601"/>
                  </a:cubicBezTo>
                  <a:cubicBezTo>
                    <a:pt x="992" y="640"/>
                    <a:pt x="986" y="659"/>
                    <a:pt x="945" y="673"/>
                  </a:cubicBezTo>
                  <a:cubicBezTo>
                    <a:pt x="941" y="686"/>
                    <a:pt x="931" y="696"/>
                    <a:pt x="927" y="709"/>
                  </a:cubicBezTo>
                  <a:cubicBezTo>
                    <a:pt x="923" y="723"/>
                    <a:pt x="924" y="737"/>
                    <a:pt x="921" y="751"/>
                  </a:cubicBezTo>
                  <a:cubicBezTo>
                    <a:pt x="920" y="757"/>
                    <a:pt x="917" y="763"/>
                    <a:pt x="915" y="769"/>
                  </a:cubicBezTo>
                  <a:cubicBezTo>
                    <a:pt x="913" y="811"/>
                    <a:pt x="917" y="854"/>
                    <a:pt x="909" y="895"/>
                  </a:cubicBezTo>
                  <a:cubicBezTo>
                    <a:pt x="908" y="901"/>
                    <a:pt x="897" y="898"/>
                    <a:pt x="891" y="901"/>
                  </a:cubicBezTo>
                  <a:cubicBezTo>
                    <a:pt x="870" y="911"/>
                    <a:pt x="856" y="930"/>
                    <a:pt x="837" y="943"/>
                  </a:cubicBezTo>
                  <a:cubicBezTo>
                    <a:pt x="829" y="1030"/>
                    <a:pt x="844" y="1008"/>
                    <a:pt x="789" y="1045"/>
                  </a:cubicBezTo>
                  <a:cubicBezTo>
                    <a:pt x="780" y="1058"/>
                    <a:pt x="768" y="1068"/>
                    <a:pt x="759" y="1081"/>
                  </a:cubicBezTo>
                  <a:cubicBezTo>
                    <a:pt x="739" y="1110"/>
                    <a:pt x="742" y="1144"/>
                    <a:pt x="711" y="1165"/>
                  </a:cubicBezTo>
                  <a:cubicBezTo>
                    <a:pt x="692" y="1194"/>
                    <a:pt x="660" y="1220"/>
                    <a:pt x="627" y="1231"/>
                  </a:cubicBezTo>
                  <a:cubicBezTo>
                    <a:pt x="597" y="1229"/>
                    <a:pt x="567" y="1228"/>
                    <a:pt x="537" y="1225"/>
                  </a:cubicBezTo>
                  <a:cubicBezTo>
                    <a:pt x="529" y="1224"/>
                    <a:pt x="518" y="1225"/>
                    <a:pt x="513" y="1219"/>
                  </a:cubicBezTo>
                  <a:cubicBezTo>
                    <a:pt x="489" y="1191"/>
                    <a:pt x="495" y="1147"/>
                    <a:pt x="489" y="1111"/>
                  </a:cubicBezTo>
                  <a:cubicBezTo>
                    <a:pt x="485" y="1089"/>
                    <a:pt x="475" y="1067"/>
                    <a:pt x="471" y="1045"/>
                  </a:cubicBezTo>
                  <a:cubicBezTo>
                    <a:pt x="469" y="993"/>
                    <a:pt x="465" y="941"/>
                    <a:pt x="465" y="889"/>
                  </a:cubicBezTo>
                  <a:cubicBezTo>
                    <a:pt x="465" y="869"/>
                    <a:pt x="465" y="848"/>
                    <a:pt x="471" y="829"/>
                  </a:cubicBezTo>
                  <a:cubicBezTo>
                    <a:pt x="475" y="815"/>
                    <a:pt x="495" y="793"/>
                    <a:pt x="495" y="793"/>
                  </a:cubicBezTo>
                  <a:cubicBezTo>
                    <a:pt x="480" y="747"/>
                    <a:pt x="469" y="733"/>
                    <a:pt x="441" y="697"/>
                  </a:cubicBezTo>
                  <a:cubicBezTo>
                    <a:pt x="432" y="686"/>
                    <a:pt x="417" y="661"/>
                    <a:pt x="417" y="661"/>
                  </a:cubicBezTo>
                  <a:cubicBezTo>
                    <a:pt x="420" y="639"/>
                    <a:pt x="434" y="605"/>
                    <a:pt x="423" y="583"/>
                  </a:cubicBezTo>
                  <a:cubicBezTo>
                    <a:pt x="420" y="577"/>
                    <a:pt x="417" y="569"/>
                    <a:pt x="411" y="565"/>
                  </a:cubicBezTo>
                  <a:cubicBezTo>
                    <a:pt x="400" y="558"/>
                    <a:pt x="375" y="553"/>
                    <a:pt x="375" y="553"/>
                  </a:cubicBezTo>
                  <a:cubicBezTo>
                    <a:pt x="352" y="518"/>
                    <a:pt x="331" y="536"/>
                    <a:pt x="297" y="547"/>
                  </a:cubicBezTo>
                  <a:cubicBezTo>
                    <a:pt x="293" y="553"/>
                    <a:pt x="288" y="559"/>
                    <a:pt x="285" y="565"/>
                  </a:cubicBezTo>
                  <a:cubicBezTo>
                    <a:pt x="282" y="571"/>
                    <a:pt x="285" y="581"/>
                    <a:pt x="279" y="583"/>
                  </a:cubicBezTo>
                  <a:cubicBezTo>
                    <a:pt x="269" y="586"/>
                    <a:pt x="259" y="580"/>
                    <a:pt x="249" y="577"/>
                  </a:cubicBezTo>
                  <a:cubicBezTo>
                    <a:pt x="206" y="565"/>
                    <a:pt x="168" y="559"/>
                    <a:pt x="123" y="553"/>
                  </a:cubicBezTo>
                  <a:cubicBezTo>
                    <a:pt x="101" y="539"/>
                    <a:pt x="103" y="525"/>
                    <a:pt x="81" y="511"/>
                  </a:cubicBezTo>
                  <a:cubicBezTo>
                    <a:pt x="71" y="482"/>
                    <a:pt x="58" y="462"/>
                    <a:pt x="33" y="445"/>
                  </a:cubicBezTo>
                  <a:cubicBezTo>
                    <a:pt x="0" y="395"/>
                    <a:pt x="36" y="353"/>
                    <a:pt x="51" y="307"/>
                  </a:cubicBezTo>
                  <a:cubicBezTo>
                    <a:pt x="62" y="170"/>
                    <a:pt x="34" y="258"/>
                    <a:pt x="75" y="217"/>
                  </a:cubicBezTo>
                  <a:cubicBezTo>
                    <a:pt x="80" y="212"/>
                    <a:pt x="81" y="204"/>
                    <a:pt x="87" y="199"/>
                  </a:cubicBezTo>
                  <a:cubicBezTo>
                    <a:pt x="103" y="186"/>
                    <a:pt x="141" y="169"/>
                    <a:pt x="141" y="169"/>
                  </a:cubicBezTo>
                  <a:cubicBezTo>
                    <a:pt x="149" y="144"/>
                    <a:pt x="158" y="120"/>
                    <a:pt x="171" y="97"/>
                  </a:cubicBezTo>
                  <a:cubicBezTo>
                    <a:pt x="178" y="84"/>
                    <a:pt x="181" y="66"/>
                    <a:pt x="195" y="61"/>
                  </a:cubicBezTo>
                  <a:cubicBezTo>
                    <a:pt x="244" y="45"/>
                    <a:pt x="218" y="51"/>
                    <a:pt x="273" y="43"/>
                  </a:cubicBezTo>
                  <a:cubicBezTo>
                    <a:pt x="320" y="27"/>
                    <a:pt x="268" y="43"/>
                    <a:pt x="369" y="31"/>
                  </a:cubicBezTo>
                  <a:cubicBezTo>
                    <a:pt x="393" y="28"/>
                    <a:pt x="441" y="19"/>
                    <a:pt x="441" y="19"/>
                  </a:cubicBezTo>
                  <a:cubicBezTo>
                    <a:pt x="469" y="0"/>
                    <a:pt x="494" y="9"/>
                    <a:pt x="525" y="19"/>
                  </a:cubicBezTo>
                  <a:cubicBezTo>
                    <a:pt x="556" y="65"/>
                    <a:pt x="542" y="89"/>
                    <a:pt x="603" y="109"/>
                  </a:cubicBezTo>
                  <a:cubicBezTo>
                    <a:pt x="627" y="107"/>
                    <a:pt x="652" y="110"/>
                    <a:pt x="675" y="103"/>
                  </a:cubicBezTo>
                  <a:cubicBezTo>
                    <a:pt x="682" y="101"/>
                    <a:pt x="681" y="90"/>
                    <a:pt x="687" y="85"/>
                  </a:cubicBezTo>
                  <a:cubicBezTo>
                    <a:pt x="692" y="81"/>
                    <a:pt x="699" y="81"/>
                    <a:pt x="705" y="79"/>
                  </a:cubicBezTo>
                  <a:cubicBezTo>
                    <a:pt x="759" y="86"/>
                    <a:pt x="800" y="103"/>
                    <a:pt x="855" y="103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0" name="Freeform 9"/>
            <p:cNvSpPr>
              <a:spLocks/>
            </p:cNvSpPr>
            <p:nvPr/>
          </p:nvSpPr>
          <p:spPr bwMode="auto">
            <a:xfrm>
              <a:off x="3437" y="1120"/>
              <a:ext cx="2019" cy="2607"/>
            </a:xfrm>
            <a:custGeom>
              <a:avLst/>
              <a:gdLst>
                <a:gd name="T0" fmla="*/ 24 w 2202"/>
                <a:gd name="T1" fmla="*/ 254 h 2843"/>
                <a:gd name="T2" fmla="*/ 54 w 2202"/>
                <a:gd name="T3" fmla="*/ 470 h 2843"/>
                <a:gd name="T4" fmla="*/ 108 w 2202"/>
                <a:gd name="T5" fmla="*/ 608 h 2843"/>
                <a:gd name="T6" fmla="*/ 234 w 2202"/>
                <a:gd name="T7" fmla="*/ 554 h 2843"/>
                <a:gd name="T8" fmla="*/ 444 w 2202"/>
                <a:gd name="T9" fmla="*/ 596 h 2843"/>
                <a:gd name="T10" fmla="*/ 606 w 2202"/>
                <a:gd name="T11" fmla="*/ 746 h 2843"/>
                <a:gd name="T12" fmla="*/ 774 w 2202"/>
                <a:gd name="T13" fmla="*/ 1148 h 2843"/>
                <a:gd name="T14" fmla="*/ 948 w 2202"/>
                <a:gd name="T15" fmla="*/ 1346 h 2843"/>
                <a:gd name="T16" fmla="*/ 924 w 2202"/>
                <a:gd name="T17" fmla="*/ 1238 h 2843"/>
                <a:gd name="T18" fmla="*/ 1068 w 2202"/>
                <a:gd name="T19" fmla="*/ 1448 h 2843"/>
                <a:gd name="T20" fmla="*/ 1368 w 2202"/>
                <a:gd name="T21" fmla="*/ 1568 h 2843"/>
                <a:gd name="T22" fmla="*/ 1452 w 2202"/>
                <a:gd name="T23" fmla="*/ 1742 h 2843"/>
                <a:gd name="T24" fmla="*/ 1488 w 2202"/>
                <a:gd name="T25" fmla="*/ 1874 h 2843"/>
                <a:gd name="T26" fmla="*/ 1542 w 2202"/>
                <a:gd name="T27" fmla="*/ 1928 h 2843"/>
                <a:gd name="T28" fmla="*/ 1632 w 2202"/>
                <a:gd name="T29" fmla="*/ 2462 h 2843"/>
                <a:gd name="T30" fmla="*/ 1680 w 2202"/>
                <a:gd name="T31" fmla="*/ 2768 h 2843"/>
                <a:gd name="T32" fmla="*/ 1680 w 2202"/>
                <a:gd name="T33" fmla="*/ 2744 h 2843"/>
                <a:gd name="T34" fmla="*/ 1764 w 2202"/>
                <a:gd name="T35" fmla="*/ 2606 h 2843"/>
                <a:gd name="T36" fmla="*/ 1956 w 2202"/>
                <a:gd name="T37" fmla="*/ 2252 h 2843"/>
                <a:gd name="T38" fmla="*/ 2118 w 2202"/>
                <a:gd name="T39" fmla="*/ 2066 h 2843"/>
                <a:gd name="T40" fmla="*/ 2202 w 2202"/>
                <a:gd name="T41" fmla="*/ 1814 h 2843"/>
                <a:gd name="T42" fmla="*/ 2010 w 2202"/>
                <a:gd name="T43" fmla="*/ 1736 h 2843"/>
                <a:gd name="T44" fmla="*/ 1920 w 2202"/>
                <a:gd name="T45" fmla="*/ 1664 h 2843"/>
                <a:gd name="T46" fmla="*/ 1662 w 2202"/>
                <a:gd name="T47" fmla="*/ 1526 h 2843"/>
                <a:gd name="T48" fmla="*/ 1410 w 2202"/>
                <a:gd name="T49" fmla="*/ 1532 h 2843"/>
                <a:gd name="T50" fmla="*/ 1314 w 2202"/>
                <a:gd name="T51" fmla="*/ 1370 h 2843"/>
                <a:gd name="T52" fmla="*/ 1164 w 2202"/>
                <a:gd name="T53" fmla="*/ 1364 h 2843"/>
                <a:gd name="T54" fmla="*/ 1338 w 2202"/>
                <a:gd name="T55" fmla="*/ 1208 h 2843"/>
                <a:gd name="T56" fmla="*/ 1446 w 2202"/>
                <a:gd name="T57" fmla="*/ 1376 h 2843"/>
                <a:gd name="T58" fmla="*/ 1440 w 2202"/>
                <a:gd name="T59" fmla="*/ 1286 h 2843"/>
                <a:gd name="T60" fmla="*/ 1548 w 2202"/>
                <a:gd name="T61" fmla="*/ 1046 h 2843"/>
                <a:gd name="T62" fmla="*/ 1650 w 2202"/>
                <a:gd name="T63" fmla="*/ 896 h 2843"/>
                <a:gd name="T64" fmla="*/ 1806 w 2202"/>
                <a:gd name="T65" fmla="*/ 860 h 2843"/>
                <a:gd name="T66" fmla="*/ 1734 w 2202"/>
                <a:gd name="T67" fmla="*/ 710 h 2843"/>
                <a:gd name="T68" fmla="*/ 1584 w 2202"/>
                <a:gd name="T69" fmla="*/ 596 h 2843"/>
                <a:gd name="T70" fmla="*/ 1416 w 2202"/>
                <a:gd name="T71" fmla="*/ 578 h 2843"/>
                <a:gd name="T72" fmla="*/ 1434 w 2202"/>
                <a:gd name="T73" fmla="*/ 758 h 2843"/>
                <a:gd name="T74" fmla="*/ 1326 w 2202"/>
                <a:gd name="T75" fmla="*/ 686 h 2843"/>
                <a:gd name="T76" fmla="*/ 1170 w 2202"/>
                <a:gd name="T77" fmla="*/ 548 h 2843"/>
                <a:gd name="T78" fmla="*/ 1236 w 2202"/>
                <a:gd name="T79" fmla="*/ 416 h 2843"/>
                <a:gd name="T80" fmla="*/ 1314 w 2202"/>
                <a:gd name="T81" fmla="*/ 392 h 2843"/>
                <a:gd name="T82" fmla="*/ 1404 w 2202"/>
                <a:gd name="T83" fmla="*/ 272 h 2843"/>
                <a:gd name="T84" fmla="*/ 1518 w 2202"/>
                <a:gd name="T85" fmla="*/ 428 h 2843"/>
                <a:gd name="T86" fmla="*/ 1620 w 2202"/>
                <a:gd name="T87" fmla="*/ 482 h 2843"/>
                <a:gd name="T88" fmla="*/ 1602 w 2202"/>
                <a:gd name="T89" fmla="*/ 302 h 2843"/>
                <a:gd name="T90" fmla="*/ 1380 w 2202"/>
                <a:gd name="T91" fmla="*/ 134 h 2843"/>
                <a:gd name="T92" fmla="*/ 1242 w 2202"/>
                <a:gd name="T93" fmla="*/ 50 h 2843"/>
                <a:gd name="T94" fmla="*/ 1272 w 2202"/>
                <a:gd name="T95" fmla="*/ 248 h 2843"/>
                <a:gd name="T96" fmla="*/ 1122 w 2202"/>
                <a:gd name="T97" fmla="*/ 164 h 2843"/>
                <a:gd name="T98" fmla="*/ 1014 w 2202"/>
                <a:gd name="T99" fmla="*/ 296 h 2843"/>
                <a:gd name="T100" fmla="*/ 960 w 2202"/>
                <a:gd name="T101" fmla="*/ 110 h 2843"/>
                <a:gd name="T102" fmla="*/ 762 w 2202"/>
                <a:gd name="T103" fmla="*/ 44 h 2843"/>
                <a:gd name="T104" fmla="*/ 666 w 2202"/>
                <a:gd name="T105" fmla="*/ 170 h 2843"/>
                <a:gd name="T106" fmla="*/ 732 w 2202"/>
                <a:gd name="T107" fmla="*/ 164 h 2843"/>
                <a:gd name="T108" fmla="*/ 834 w 2202"/>
                <a:gd name="T109" fmla="*/ 272 h 2843"/>
                <a:gd name="T110" fmla="*/ 558 w 2202"/>
                <a:gd name="T111" fmla="*/ 206 h 2843"/>
                <a:gd name="T112" fmla="*/ 366 w 2202"/>
                <a:gd name="T113" fmla="*/ 218 h 2843"/>
                <a:gd name="T114" fmla="*/ 138 w 2202"/>
                <a:gd name="T115" fmla="*/ 164 h 284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02"/>
                <a:gd name="T175" fmla="*/ 0 h 2843"/>
                <a:gd name="T176" fmla="*/ 2202 w 2202"/>
                <a:gd name="T177" fmla="*/ 2843 h 284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02" h="2843">
                  <a:moveTo>
                    <a:pt x="138" y="164"/>
                  </a:moveTo>
                  <a:cubicBezTo>
                    <a:pt x="124" y="169"/>
                    <a:pt x="107" y="166"/>
                    <a:pt x="96" y="176"/>
                  </a:cubicBezTo>
                  <a:cubicBezTo>
                    <a:pt x="80" y="190"/>
                    <a:pt x="72" y="212"/>
                    <a:pt x="60" y="230"/>
                  </a:cubicBezTo>
                  <a:cubicBezTo>
                    <a:pt x="52" y="242"/>
                    <a:pt x="24" y="254"/>
                    <a:pt x="24" y="254"/>
                  </a:cubicBezTo>
                  <a:cubicBezTo>
                    <a:pt x="0" y="289"/>
                    <a:pt x="25" y="298"/>
                    <a:pt x="36" y="332"/>
                  </a:cubicBezTo>
                  <a:cubicBezTo>
                    <a:pt x="8" y="373"/>
                    <a:pt x="17" y="354"/>
                    <a:pt x="6" y="386"/>
                  </a:cubicBezTo>
                  <a:cubicBezTo>
                    <a:pt x="15" y="414"/>
                    <a:pt x="25" y="414"/>
                    <a:pt x="48" y="398"/>
                  </a:cubicBezTo>
                  <a:cubicBezTo>
                    <a:pt x="73" y="415"/>
                    <a:pt x="83" y="447"/>
                    <a:pt x="54" y="470"/>
                  </a:cubicBezTo>
                  <a:cubicBezTo>
                    <a:pt x="44" y="478"/>
                    <a:pt x="29" y="481"/>
                    <a:pt x="18" y="488"/>
                  </a:cubicBezTo>
                  <a:cubicBezTo>
                    <a:pt x="8" y="518"/>
                    <a:pt x="10" y="555"/>
                    <a:pt x="42" y="566"/>
                  </a:cubicBezTo>
                  <a:cubicBezTo>
                    <a:pt x="50" y="590"/>
                    <a:pt x="60" y="600"/>
                    <a:pt x="84" y="608"/>
                  </a:cubicBezTo>
                  <a:cubicBezTo>
                    <a:pt x="84" y="608"/>
                    <a:pt x="108" y="560"/>
                    <a:pt x="108" y="608"/>
                  </a:cubicBezTo>
                  <a:cubicBezTo>
                    <a:pt x="108" y="621"/>
                    <a:pt x="96" y="644"/>
                    <a:pt x="96" y="644"/>
                  </a:cubicBezTo>
                  <a:cubicBezTo>
                    <a:pt x="111" y="688"/>
                    <a:pt x="113" y="687"/>
                    <a:pt x="150" y="662"/>
                  </a:cubicBezTo>
                  <a:cubicBezTo>
                    <a:pt x="168" y="635"/>
                    <a:pt x="190" y="631"/>
                    <a:pt x="216" y="614"/>
                  </a:cubicBezTo>
                  <a:cubicBezTo>
                    <a:pt x="231" y="570"/>
                    <a:pt x="225" y="590"/>
                    <a:pt x="234" y="554"/>
                  </a:cubicBezTo>
                  <a:cubicBezTo>
                    <a:pt x="268" y="565"/>
                    <a:pt x="302" y="559"/>
                    <a:pt x="336" y="548"/>
                  </a:cubicBezTo>
                  <a:cubicBezTo>
                    <a:pt x="356" y="550"/>
                    <a:pt x="377" y="546"/>
                    <a:pt x="396" y="554"/>
                  </a:cubicBezTo>
                  <a:cubicBezTo>
                    <a:pt x="404" y="557"/>
                    <a:pt x="402" y="572"/>
                    <a:pt x="408" y="578"/>
                  </a:cubicBezTo>
                  <a:cubicBezTo>
                    <a:pt x="417" y="587"/>
                    <a:pt x="433" y="589"/>
                    <a:pt x="444" y="596"/>
                  </a:cubicBezTo>
                  <a:cubicBezTo>
                    <a:pt x="464" y="626"/>
                    <a:pt x="450" y="610"/>
                    <a:pt x="492" y="638"/>
                  </a:cubicBezTo>
                  <a:cubicBezTo>
                    <a:pt x="498" y="642"/>
                    <a:pt x="510" y="650"/>
                    <a:pt x="510" y="650"/>
                  </a:cubicBezTo>
                  <a:cubicBezTo>
                    <a:pt x="543" y="700"/>
                    <a:pt x="524" y="676"/>
                    <a:pt x="570" y="722"/>
                  </a:cubicBezTo>
                  <a:cubicBezTo>
                    <a:pt x="580" y="732"/>
                    <a:pt x="606" y="746"/>
                    <a:pt x="606" y="746"/>
                  </a:cubicBezTo>
                  <a:cubicBezTo>
                    <a:pt x="620" y="789"/>
                    <a:pt x="607" y="775"/>
                    <a:pt x="636" y="794"/>
                  </a:cubicBezTo>
                  <a:cubicBezTo>
                    <a:pt x="651" y="838"/>
                    <a:pt x="678" y="861"/>
                    <a:pt x="690" y="908"/>
                  </a:cubicBezTo>
                  <a:cubicBezTo>
                    <a:pt x="686" y="969"/>
                    <a:pt x="654" y="1048"/>
                    <a:pt x="714" y="1088"/>
                  </a:cubicBezTo>
                  <a:cubicBezTo>
                    <a:pt x="729" y="1110"/>
                    <a:pt x="752" y="1133"/>
                    <a:pt x="774" y="1148"/>
                  </a:cubicBezTo>
                  <a:cubicBezTo>
                    <a:pt x="793" y="1176"/>
                    <a:pt x="798" y="1198"/>
                    <a:pt x="828" y="1208"/>
                  </a:cubicBezTo>
                  <a:cubicBezTo>
                    <a:pt x="836" y="1232"/>
                    <a:pt x="846" y="1244"/>
                    <a:pt x="864" y="1262"/>
                  </a:cubicBezTo>
                  <a:cubicBezTo>
                    <a:pt x="881" y="1312"/>
                    <a:pt x="865" y="1291"/>
                    <a:pt x="912" y="1322"/>
                  </a:cubicBezTo>
                  <a:cubicBezTo>
                    <a:pt x="924" y="1330"/>
                    <a:pt x="948" y="1346"/>
                    <a:pt x="948" y="1346"/>
                  </a:cubicBezTo>
                  <a:cubicBezTo>
                    <a:pt x="939" y="1311"/>
                    <a:pt x="928" y="1291"/>
                    <a:pt x="906" y="1262"/>
                  </a:cubicBezTo>
                  <a:cubicBezTo>
                    <a:pt x="898" y="1238"/>
                    <a:pt x="886" y="1233"/>
                    <a:pt x="894" y="1208"/>
                  </a:cubicBezTo>
                  <a:cubicBezTo>
                    <a:pt x="898" y="1214"/>
                    <a:pt x="901" y="1221"/>
                    <a:pt x="906" y="1226"/>
                  </a:cubicBezTo>
                  <a:cubicBezTo>
                    <a:pt x="911" y="1231"/>
                    <a:pt x="919" y="1232"/>
                    <a:pt x="924" y="1238"/>
                  </a:cubicBezTo>
                  <a:cubicBezTo>
                    <a:pt x="928" y="1243"/>
                    <a:pt x="926" y="1251"/>
                    <a:pt x="930" y="1256"/>
                  </a:cubicBezTo>
                  <a:cubicBezTo>
                    <a:pt x="939" y="1269"/>
                    <a:pt x="949" y="1281"/>
                    <a:pt x="960" y="1292"/>
                  </a:cubicBezTo>
                  <a:cubicBezTo>
                    <a:pt x="977" y="1309"/>
                    <a:pt x="994" y="1319"/>
                    <a:pt x="1008" y="1340"/>
                  </a:cubicBezTo>
                  <a:cubicBezTo>
                    <a:pt x="1016" y="1378"/>
                    <a:pt x="1026" y="1432"/>
                    <a:pt x="1068" y="1448"/>
                  </a:cubicBezTo>
                  <a:cubicBezTo>
                    <a:pt x="1099" y="1460"/>
                    <a:pt x="1142" y="1459"/>
                    <a:pt x="1170" y="1478"/>
                  </a:cubicBezTo>
                  <a:cubicBezTo>
                    <a:pt x="1206" y="1502"/>
                    <a:pt x="1218" y="1506"/>
                    <a:pt x="1260" y="1514"/>
                  </a:cubicBezTo>
                  <a:cubicBezTo>
                    <a:pt x="1283" y="1530"/>
                    <a:pt x="1307" y="1545"/>
                    <a:pt x="1332" y="1556"/>
                  </a:cubicBezTo>
                  <a:cubicBezTo>
                    <a:pt x="1344" y="1561"/>
                    <a:pt x="1368" y="1568"/>
                    <a:pt x="1368" y="1568"/>
                  </a:cubicBezTo>
                  <a:cubicBezTo>
                    <a:pt x="1410" y="1632"/>
                    <a:pt x="1391" y="1624"/>
                    <a:pt x="1470" y="1634"/>
                  </a:cubicBezTo>
                  <a:cubicBezTo>
                    <a:pt x="1474" y="1646"/>
                    <a:pt x="1478" y="1658"/>
                    <a:pt x="1482" y="1670"/>
                  </a:cubicBezTo>
                  <a:cubicBezTo>
                    <a:pt x="1484" y="1676"/>
                    <a:pt x="1488" y="1688"/>
                    <a:pt x="1488" y="1688"/>
                  </a:cubicBezTo>
                  <a:cubicBezTo>
                    <a:pt x="1482" y="1697"/>
                    <a:pt x="1461" y="1728"/>
                    <a:pt x="1452" y="1742"/>
                  </a:cubicBezTo>
                  <a:cubicBezTo>
                    <a:pt x="1445" y="1753"/>
                    <a:pt x="1444" y="1766"/>
                    <a:pt x="1440" y="1778"/>
                  </a:cubicBezTo>
                  <a:cubicBezTo>
                    <a:pt x="1438" y="1784"/>
                    <a:pt x="1434" y="1796"/>
                    <a:pt x="1434" y="1796"/>
                  </a:cubicBezTo>
                  <a:cubicBezTo>
                    <a:pt x="1451" y="1846"/>
                    <a:pt x="1439" y="1821"/>
                    <a:pt x="1470" y="1868"/>
                  </a:cubicBezTo>
                  <a:cubicBezTo>
                    <a:pt x="1474" y="1873"/>
                    <a:pt x="1482" y="1871"/>
                    <a:pt x="1488" y="1874"/>
                  </a:cubicBezTo>
                  <a:cubicBezTo>
                    <a:pt x="1494" y="1877"/>
                    <a:pt x="1500" y="1882"/>
                    <a:pt x="1506" y="1886"/>
                  </a:cubicBezTo>
                  <a:cubicBezTo>
                    <a:pt x="1510" y="1892"/>
                    <a:pt x="1512" y="1899"/>
                    <a:pt x="1518" y="1904"/>
                  </a:cubicBezTo>
                  <a:cubicBezTo>
                    <a:pt x="1523" y="1908"/>
                    <a:pt x="1532" y="1906"/>
                    <a:pt x="1536" y="1910"/>
                  </a:cubicBezTo>
                  <a:cubicBezTo>
                    <a:pt x="1540" y="1914"/>
                    <a:pt x="1539" y="1922"/>
                    <a:pt x="1542" y="1928"/>
                  </a:cubicBezTo>
                  <a:cubicBezTo>
                    <a:pt x="1561" y="1963"/>
                    <a:pt x="1582" y="1981"/>
                    <a:pt x="1620" y="1994"/>
                  </a:cubicBezTo>
                  <a:cubicBezTo>
                    <a:pt x="1652" y="2042"/>
                    <a:pt x="1621" y="2107"/>
                    <a:pt x="1614" y="2162"/>
                  </a:cubicBezTo>
                  <a:cubicBezTo>
                    <a:pt x="1616" y="2250"/>
                    <a:pt x="1615" y="2338"/>
                    <a:pt x="1620" y="2426"/>
                  </a:cubicBezTo>
                  <a:cubicBezTo>
                    <a:pt x="1621" y="2439"/>
                    <a:pt x="1632" y="2462"/>
                    <a:pt x="1632" y="2462"/>
                  </a:cubicBezTo>
                  <a:cubicBezTo>
                    <a:pt x="1628" y="2522"/>
                    <a:pt x="1628" y="2563"/>
                    <a:pt x="1614" y="2618"/>
                  </a:cubicBezTo>
                  <a:cubicBezTo>
                    <a:pt x="1618" y="2654"/>
                    <a:pt x="1605" y="2697"/>
                    <a:pt x="1626" y="2726"/>
                  </a:cubicBezTo>
                  <a:cubicBezTo>
                    <a:pt x="1634" y="2737"/>
                    <a:pt x="1654" y="2730"/>
                    <a:pt x="1668" y="2732"/>
                  </a:cubicBezTo>
                  <a:cubicBezTo>
                    <a:pt x="1672" y="2744"/>
                    <a:pt x="1676" y="2756"/>
                    <a:pt x="1680" y="2768"/>
                  </a:cubicBezTo>
                  <a:cubicBezTo>
                    <a:pt x="1682" y="2774"/>
                    <a:pt x="1686" y="2786"/>
                    <a:pt x="1686" y="2786"/>
                  </a:cubicBezTo>
                  <a:cubicBezTo>
                    <a:pt x="1694" y="2843"/>
                    <a:pt x="1696" y="2832"/>
                    <a:pt x="1752" y="2840"/>
                  </a:cubicBezTo>
                  <a:cubicBezTo>
                    <a:pt x="1799" y="2831"/>
                    <a:pt x="1780" y="2834"/>
                    <a:pt x="1770" y="2792"/>
                  </a:cubicBezTo>
                  <a:cubicBezTo>
                    <a:pt x="1788" y="2738"/>
                    <a:pt x="1713" y="2747"/>
                    <a:pt x="1680" y="2744"/>
                  </a:cubicBezTo>
                  <a:cubicBezTo>
                    <a:pt x="1690" y="2713"/>
                    <a:pt x="1678" y="2735"/>
                    <a:pt x="1704" y="2720"/>
                  </a:cubicBezTo>
                  <a:cubicBezTo>
                    <a:pt x="1717" y="2713"/>
                    <a:pt x="1740" y="2696"/>
                    <a:pt x="1740" y="2696"/>
                  </a:cubicBezTo>
                  <a:cubicBezTo>
                    <a:pt x="1743" y="2679"/>
                    <a:pt x="1747" y="2659"/>
                    <a:pt x="1752" y="2642"/>
                  </a:cubicBezTo>
                  <a:cubicBezTo>
                    <a:pt x="1756" y="2630"/>
                    <a:pt x="1764" y="2606"/>
                    <a:pt x="1764" y="2606"/>
                  </a:cubicBezTo>
                  <a:cubicBezTo>
                    <a:pt x="1766" y="2560"/>
                    <a:pt x="1766" y="2514"/>
                    <a:pt x="1770" y="2468"/>
                  </a:cubicBezTo>
                  <a:cubicBezTo>
                    <a:pt x="1774" y="2422"/>
                    <a:pt x="1853" y="2417"/>
                    <a:pt x="1884" y="2396"/>
                  </a:cubicBezTo>
                  <a:cubicBezTo>
                    <a:pt x="1898" y="2353"/>
                    <a:pt x="1923" y="2314"/>
                    <a:pt x="1938" y="2270"/>
                  </a:cubicBezTo>
                  <a:cubicBezTo>
                    <a:pt x="1941" y="2262"/>
                    <a:pt x="1951" y="2259"/>
                    <a:pt x="1956" y="2252"/>
                  </a:cubicBezTo>
                  <a:cubicBezTo>
                    <a:pt x="1965" y="2241"/>
                    <a:pt x="1972" y="2228"/>
                    <a:pt x="1980" y="2216"/>
                  </a:cubicBezTo>
                  <a:cubicBezTo>
                    <a:pt x="1993" y="2196"/>
                    <a:pt x="1996" y="2182"/>
                    <a:pt x="2016" y="2168"/>
                  </a:cubicBezTo>
                  <a:cubicBezTo>
                    <a:pt x="2028" y="2133"/>
                    <a:pt x="2059" y="2121"/>
                    <a:pt x="2088" y="2102"/>
                  </a:cubicBezTo>
                  <a:cubicBezTo>
                    <a:pt x="2097" y="2089"/>
                    <a:pt x="2109" y="2079"/>
                    <a:pt x="2118" y="2066"/>
                  </a:cubicBezTo>
                  <a:cubicBezTo>
                    <a:pt x="2125" y="2055"/>
                    <a:pt x="2129" y="2041"/>
                    <a:pt x="2136" y="2030"/>
                  </a:cubicBezTo>
                  <a:cubicBezTo>
                    <a:pt x="2148" y="1981"/>
                    <a:pt x="2162" y="1934"/>
                    <a:pt x="2178" y="1886"/>
                  </a:cubicBezTo>
                  <a:cubicBezTo>
                    <a:pt x="2184" y="1868"/>
                    <a:pt x="2190" y="1850"/>
                    <a:pt x="2196" y="1832"/>
                  </a:cubicBezTo>
                  <a:cubicBezTo>
                    <a:pt x="2198" y="1826"/>
                    <a:pt x="2202" y="1814"/>
                    <a:pt x="2202" y="1814"/>
                  </a:cubicBezTo>
                  <a:cubicBezTo>
                    <a:pt x="2192" y="1793"/>
                    <a:pt x="2175" y="1778"/>
                    <a:pt x="2154" y="1766"/>
                  </a:cubicBezTo>
                  <a:cubicBezTo>
                    <a:pt x="2143" y="1760"/>
                    <a:pt x="2129" y="1761"/>
                    <a:pt x="2118" y="1754"/>
                  </a:cubicBezTo>
                  <a:cubicBezTo>
                    <a:pt x="2112" y="1750"/>
                    <a:pt x="2107" y="1743"/>
                    <a:pt x="2100" y="1742"/>
                  </a:cubicBezTo>
                  <a:cubicBezTo>
                    <a:pt x="2070" y="1737"/>
                    <a:pt x="2040" y="1738"/>
                    <a:pt x="2010" y="1736"/>
                  </a:cubicBezTo>
                  <a:cubicBezTo>
                    <a:pt x="2006" y="1730"/>
                    <a:pt x="2004" y="1723"/>
                    <a:pt x="1998" y="1718"/>
                  </a:cubicBezTo>
                  <a:cubicBezTo>
                    <a:pt x="1993" y="1714"/>
                    <a:pt x="1984" y="1716"/>
                    <a:pt x="1980" y="1712"/>
                  </a:cubicBezTo>
                  <a:cubicBezTo>
                    <a:pt x="1970" y="1702"/>
                    <a:pt x="1964" y="1688"/>
                    <a:pt x="1956" y="1676"/>
                  </a:cubicBezTo>
                  <a:cubicBezTo>
                    <a:pt x="1949" y="1665"/>
                    <a:pt x="1920" y="1664"/>
                    <a:pt x="1920" y="1664"/>
                  </a:cubicBezTo>
                  <a:cubicBezTo>
                    <a:pt x="1904" y="1616"/>
                    <a:pt x="1928" y="1672"/>
                    <a:pt x="1896" y="1640"/>
                  </a:cubicBezTo>
                  <a:cubicBezTo>
                    <a:pt x="1892" y="1636"/>
                    <a:pt x="1894" y="1626"/>
                    <a:pt x="1890" y="1622"/>
                  </a:cubicBezTo>
                  <a:cubicBezTo>
                    <a:pt x="1879" y="1611"/>
                    <a:pt x="1850" y="1606"/>
                    <a:pt x="1836" y="1598"/>
                  </a:cubicBezTo>
                  <a:cubicBezTo>
                    <a:pt x="1771" y="1562"/>
                    <a:pt x="1739" y="1536"/>
                    <a:pt x="1662" y="1526"/>
                  </a:cubicBezTo>
                  <a:cubicBezTo>
                    <a:pt x="1626" y="1528"/>
                    <a:pt x="1590" y="1528"/>
                    <a:pt x="1554" y="1532"/>
                  </a:cubicBezTo>
                  <a:cubicBezTo>
                    <a:pt x="1541" y="1534"/>
                    <a:pt x="1530" y="1540"/>
                    <a:pt x="1518" y="1544"/>
                  </a:cubicBezTo>
                  <a:cubicBezTo>
                    <a:pt x="1512" y="1546"/>
                    <a:pt x="1500" y="1550"/>
                    <a:pt x="1500" y="1550"/>
                  </a:cubicBezTo>
                  <a:cubicBezTo>
                    <a:pt x="1469" y="1546"/>
                    <a:pt x="1440" y="1542"/>
                    <a:pt x="1410" y="1532"/>
                  </a:cubicBezTo>
                  <a:cubicBezTo>
                    <a:pt x="1379" y="1501"/>
                    <a:pt x="1395" y="1522"/>
                    <a:pt x="1374" y="1460"/>
                  </a:cubicBezTo>
                  <a:cubicBezTo>
                    <a:pt x="1371" y="1452"/>
                    <a:pt x="1358" y="1457"/>
                    <a:pt x="1350" y="1454"/>
                  </a:cubicBezTo>
                  <a:cubicBezTo>
                    <a:pt x="1342" y="1451"/>
                    <a:pt x="1334" y="1446"/>
                    <a:pt x="1326" y="1442"/>
                  </a:cubicBezTo>
                  <a:cubicBezTo>
                    <a:pt x="1315" y="1410"/>
                    <a:pt x="1334" y="1400"/>
                    <a:pt x="1314" y="1370"/>
                  </a:cubicBezTo>
                  <a:cubicBezTo>
                    <a:pt x="1292" y="1372"/>
                    <a:pt x="1268" y="1366"/>
                    <a:pt x="1248" y="1376"/>
                  </a:cubicBezTo>
                  <a:cubicBezTo>
                    <a:pt x="1241" y="1380"/>
                    <a:pt x="1262" y="1400"/>
                    <a:pt x="1254" y="1400"/>
                  </a:cubicBezTo>
                  <a:cubicBezTo>
                    <a:pt x="1240" y="1400"/>
                    <a:pt x="1232" y="1381"/>
                    <a:pt x="1218" y="1376"/>
                  </a:cubicBezTo>
                  <a:cubicBezTo>
                    <a:pt x="1188" y="1366"/>
                    <a:pt x="1206" y="1371"/>
                    <a:pt x="1164" y="1364"/>
                  </a:cubicBezTo>
                  <a:cubicBezTo>
                    <a:pt x="1155" y="1337"/>
                    <a:pt x="1143" y="1321"/>
                    <a:pt x="1158" y="1292"/>
                  </a:cubicBezTo>
                  <a:cubicBezTo>
                    <a:pt x="1164" y="1280"/>
                    <a:pt x="1208" y="1270"/>
                    <a:pt x="1212" y="1268"/>
                  </a:cubicBezTo>
                  <a:cubicBezTo>
                    <a:pt x="1228" y="1257"/>
                    <a:pt x="1250" y="1255"/>
                    <a:pt x="1266" y="1244"/>
                  </a:cubicBezTo>
                  <a:cubicBezTo>
                    <a:pt x="1288" y="1230"/>
                    <a:pt x="1313" y="1216"/>
                    <a:pt x="1338" y="1208"/>
                  </a:cubicBezTo>
                  <a:cubicBezTo>
                    <a:pt x="1373" y="1220"/>
                    <a:pt x="1374" y="1225"/>
                    <a:pt x="1386" y="1262"/>
                  </a:cubicBezTo>
                  <a:cubicBezTo>
                    <a:pt x="1390" y="1274"/>
                    <a:pt x="1398" y="1298"/>
                    <a:pt x="1398" y="1298"/>
                  </a:cubicBezTo>
                  <a:cubicBezTo>
                    <a:pt x="1390" y="1331"/>
                    <a:pt x="1373" y="1356"/>
                    <a:pt x="1416" y="1370"/>
                  </a:cubicBezTo>
                  <a:cubicBezTo>
                    <a:pt x="1426" y="1373"/>
                    <a:pt x="1436" y="1374"/>
                    <a:pt x="1446" y="1376"/>
                  </a:cubicBezTo>
                  <a:cubicBezTo>
                    <a:pt x="1458" y="1384"/>
                    <a:pt x="1468" y="1395"/>
                    <a:pt x="1482" y="1400"/>
                  </a:cubicBezTo>
                  <a:cubicBezTo>
                    <a:pt x="1494" y="1404"/>
                    <a:pt x="1518" y="1412"/>
                    <a:pt x="1518" y="1412"/>
                  </a:cubicBezTo>
                  <a:cubicBezTo>
                    <a:pt x="1554" y="1358"/>
                    <a:pt x="1476" y="1370"/>
                    <a:pt x="1440" y="1358"/>
                  </a:cubicBezTo>
                  <a:cubicBezTo>
                    <a:pt x="1420" y="1328"/>
                    <a:pt x="1420" y="1316"/>
                    <a:pt x="1440" y="1286"/>
                  </a:cubicBezTo>
                  <a:cubicBezTo>
                    <a:pt x="1428" y="1239"/>
                    <a:pt x="1418" y="1197"/>
                    <a:pt x="1464" y="1166"/>
                  </a:cubicBezTo>
                  <a:cubicBezTo>
                    <a:pt x="1474" y="1137"/>
                    <a:pt x="1481" y="1119"/>
                    <a:pt x="1494" y="1094"/>
                  </a:cubicBezTo>
                  <a:cubicBezTo>
                    <a:pt x="1500" y="1083"/>
                    <a:pt x="1499" y="1066"/>
                    <a:pt x="1512" y="1058"/>
                  </a:cubicBezTo>
                  <a:cubicBezTo>
                    <a:pt x="1523" y="1051"/>
                    <a:pt x="1548" y="1046"/>
                    <a:pt x="1548" y="1046"/>
                  </a:cubicBezTo>
                  <a:cubicBezTo>
                    <a:pt x="1577" y="1003"/>
                    <a:pt x="1562" y="969"/>
                    <a:pt x="1620" y="950"/>
                  </a:cubicBezTo>
                  <a:cubicBezTo>
                    <a:pt x="1652" y="961"/>
                    <a:pt x="1630" y="969"/>
                    <a:pt x="1662" y="980"/>
                  </a:cubicBezTo>
                  <a:cubicBezTo>
                    <a:pt x="1688" y="954"/>
                    <a:pt x="1692" y="946"/>
                    <a:pt x="1698" y="908"/>
                  </a:cubicBezTo>
                  <a:cubicBezTo>
                    <a:pt x="1682" y="903"/>
                    <a:pt x="1655" y="912"/>
                    <a:pt x="1650" y="896"/>
                  </a:cubicBezTo>
                  <a:cubicBezTo>
                    <a:pt x="1629" y="832"/>
                    <a:pt x="1671" y="817"/>
                    <a:pt x="1716" y="806"/>
                  </a:cubicBezTo>
                  <a:cubicBezTo>
                    <a:pt x="1770" y="824"/>
                    <a:pt x="1695" y="837"/>
                    <a:pt x="1734" y="872"/>
                  </a:cubicBezTo>
                  <a:cubicBezTo>
                    <a:pt x="1754" y="890"/>
                    <a:pt x="1787" y="886"/>
                    <a:pt x="1812" y="896"/>
                  </a:cubicBezTo>
                  <a:cubicBezTo>
                    <a:pt x="1842" y="886"/>
                    <a:pt x="1831" y="868"/>
                    <a:pt x="1806" y="860"/>
                  </a:cubicBezTo>
                  <a:cubicBezTo>
                    <a:pt x="1794" y="856"/>
                    <a:pt x="1782" y="856"/>
                    <a:pt x="1770" y="854"/>
                  </a:cubicBezTo>
                  <a:cubicBezTo>
                    <a:pt x="1766" y="842"/>
                    <a:pt x="1762" y="830"/>
                    <a:pt x="1758" y="818"/>
                  </a:cubicBezTo>
                  <a:cubicBezTo>
                    <a:pt x="1756" y="812"/>
                    <a:pt x="1752" y="800"/>
                    <a:pt x="1752" y="800"/>
                  </a:cubicBezTo>
                  <a:cubicBezTo>
                    <a:pt x="1761" y="763"/>
                    <a:pt x="1787" y="723"/>
                    <a:pt x="1734" y="710"/>
                  </a:cubicBezTo>
                  <a:cubicBezTo>
                    <a:pt x="1727" y="676"/>
                    <a:pt x="1720" y="670"/>
                    <a:pt x="1686" y="662"/>
                  </a:cubicBezTo>
                  <a:cubicBezTo>
                    <a:pt x="1666" y="657"/>
                    <a:pt x="1626" y="650"/>
                    <a:pt x="1626" y="650"/>
                  </a:cubicBezTo>
                  <a:cubicBezTo>
                    <a:pt x="1640" y="645"/>
                    <a:pt x="1667" y="643"/>
                    <a:pt x="1638" y="614"/>
                  </a:cubicBezTo>
                  <a:cubicBezTo>
                    <a:pt x="1625" y="601"/>
                    <a:pt x="1602" y="601"/>
                    <a:pt x="1584" y="596"/>
                  </a:cubicBezTo>
                  <a:cubicBezTo>
                    <a:pt x="1568" y="592"/>
                    <a:pt x="1536" y="584"/>
                    <a:pt x="1536" y="584"/>
                  </a:cubicBezTo>
                  <a:cubicBezTo>
                    <a:pt x="1528" y="560"/>
                    <a:pt x="1524" y="550"/>
                    <a:pt x="1500" y="542"/>
                  </a:cubicBezTo>
                  <a:cubicBezTo>
                    <a:pt x="1477" y="508"/>
                    <a:pt x="1471" y="512"/>
                    <a:pt x="1428" y="518"/>
                  </a:cubicBezTo>
                  <a:cubicBezTo>
                    <a:pt x="1391" y="542"/>
                    <a:pt x="1420" y="515"/>
                    <a:pt x="1416" y="578"/>
                  </a:cubicBezTo>
                  <a:cubicBezTo>
                    <a:pt x="1415" y="591"/>
                    <a:pt x="1404" y="614"/>
                    <a:pt x="1404" y="614"/>
                  </a:cubicBezTo>
                  <a:cubicBezTo>
                    <a:pt x="1412" y="638"/>
                    <a:pt x="1406" y="656"/>
                    <a:pt x="1398" y="680"/>
                  </a:cubicBezTo>
                  <a:cubicBezTo>
                    <a:pt x="1413" y="725"/>
                    <a:pt x="1402" y="706"/>
                    <a:pt x="1428" y="740"/>
                  </a:cubicBezTo>
                  <a:cubicBezTo>
                    <a:pt x="1430" y="746"/>
                    <a:pt x="1437" y="752"/>
                    <a:pt x="1434" y="758"/>
                  </a:cubicBezTo>
                  <a:cubicBezTo>
                    <a:pt x="1431" y="764"/>
                    <a:pt x="1421" y="760"/>
                    <a:pt x="1416" y="764"/>
                  </a:cubicBezTo>
                  <a:cubicBezTo>
                    <a:pt x="1377" y="795"/>
                    <a:pt x="1431" y="773"/>
                    <a:pt x="1386" y="788"/>
                  </a:cubicBezTo>
                  <a:cubicBezTo>
                    <a:pt x="1369" y="771"/>
                    <a:pt x="1355" y="758"/>
                    <a:pt x="1350" y="734"/>
                  </a:cubicBezTo>
                  <a:cubicBezTo>
                    <a:pt x="1345" y="712"/>
                    <a:pt x="1353" y="692"/>
                    <a:pt x="1326" y="686"/>
                  </a:cubicBezTo>
                  <a:cubicBezTo>
                    <a:pt x="1306" y="681"/>
                    <a:pt x="1286" y="682"/>
                    <a:pt x="1266" y="680"/>
                  </a:cubicBezTo>
                  <a:cubicBezTo>
                    <a:pt x="1231" y="668"/>
                    <a:pt x="1209" y="644"/>
                    <a:pt x="1200" y="608"/>
                  </a:cubicBezTo>
                  <a:cubicBezTo>
                    <a:pt x="1200" y="606"/>
                    <a:pt x="1193" y="566"/>
                    <a:pt x="1188" y="560"/>
                  </a:cubicBezTo>
                  <a:cubicBezTo>
                    <a:pt x="1183" y="554"/>
                    <a:pt x="1175" y="553"/>
                    <a:pt x="1170" y="548"/>
                  </a:cubicBezTo>
                  <a:cubicBezTo>
                    <a:pt x="1137" y="515"/>
                    <a:pt x="1168" y="529"/>
                    <a:pt x="1134" y="518"/>
                  </a:cubicBezTo>
                  <a:cubicBezTo>
                    <a:pt x="1114" y="458"/>
                    <a:pt x="1169" y="465"/>
                    <a:pt x="1206" y="440"/>
                  </a:cubicBezTo>
                  <a:cubicBezTo>
                    <a:pt x="1210" y="434"/>
                    <a:pt x="1212" y="427"/>
                    <a:pt x="1218" y="422"/>
                  </a:cubicBezTo>
                  <a:cubicBezTo>
                    <a:pt x="1223" y="418"/>
                    <a:pt x="1232" y="420"/>
                    <a:pt x="1236" y="416"/>
                  </a:cubicBezTo>
                  <a:cubicBezTo>
                    <a:pt x="1239" y="413"/>
                    <a:pt x="1248" y="374"/>
                    <a:pt x="1248" y="374"/>
                  </a:cubicBezTo>
                  <a:cubicBezTo>
                    <a:pt x="1316" y="397"/>
                    <a:pt x="1216" y="484"/>
                    <a:pt x="1296" y="464"/>
                  </a:cubicBezTo>
                  <a:cubicBezTo>
                    <a:pt x="1317" y="450"/>
                    <a:pt x="1330" y="453"/>
                    <a:pt x="1338" y="428"/>
                  </a:cubicBezTo>
                  <a:cubicBezTo>
                    <a:pt x="1330" y="416"/>
                    <a:pt x="1322" y="404"/>
                    <a:pt x="1314" y="392"/>
                  </a:cubicBezTo>
                  <a:cubicBezTo>
                    <a:pt x="1310" y="386"/>
                    <a:pt x="1302" y="374"/>
                    <a:pt x="1302" y="374"/>
                  </a:cubicBezTo>
                  <a:cubicBezTo>
                    <a:pt x="1308" y="343"/>
                    <a:pt x="1306" y="331"/>
                    <a:pt x="1332" y="314"/>
                  </a:cubicBezTo>
                  <a:cubicBezTo>
                    <a:pt x="1334" y="296"/>
                    <a:pt x="1331" y="277"/>
                    <a:pt x="1338" y="260"/>
                  </a:cubicBezTo>
                  <a:cubicBezTo>
                    <a:pt x="1346" y="240"/>
                    <a:pt x="1392" y="268"/>
                    <a:pt x="1404" y="272"/>
                  </a:cubicBezTo>
                  <a:cubicBezTo>
                    <a:pt x="1426" y="302"/>
                    <a:pt x="1424" y="308"/>
                    <a:pt x="1404" y="338"/>
                  </a:cubicBezTo>
                  <a:cubicBezTo>
                    <a:pt x="1405" y="345"/>
                    <a:pt x="1414" y="402"/>
                    <a:pt x="1416" y="404"/>
                  </a:cubicBezTo>
                  <a:cubicBezTo>
                    <a:pt x="1428" y="416"/>
                    <a:pt x="1484" y="426"/>
                    <a:pt x="1500" y="434"/>
                  </a:cubicBezTo>
                  <a:cubicBezTo>
                    <a:pt x="1506" y="432"/>
                    <a:pt x="1514" y="424"/>
                    <a:pt x="1518" y="428"/>
                  </a:cubicBezTo>
                  <a:cubicBezTo>
                    <a:pt x="1527" y="437"/>
                    <a:pt x="1526" y="452"/>
                    <a:pt x="1530" y="464"/>
                  </a:cubicBezTo>
                  <a:cubicBezTo>
                    <a:pt x="1532" y="470"/>
                    <a:pt x="1542" y="467"/>
                    <a:pt x="1548" y="470"/>
                  </a:cubicBezTo>
                  <a:cubicBezTo>
                    <a:pt x="1589" y="491"/>
                    <a:pt x="1540" y="476"/>
                    <a:pt x="1590" y="488"/>
                  </a:cubicBezTo>
                  <a:cubicBezTo>
                    <a:pt x="1600" y="486"/>
                    <a:pt x="1616" y="491"/>
                    <a:pt x="1620" y="482"/>
                  </a:cubicBezTo>
                  <a:cubicBezTo>
                    <a:pt x="1640" y="433"/>
                    <a:pt x="1617" y="429"/>
                    <a:pt x="1590" y="416"/>
                  </a:cubicBezTo>
                  <a:cubicBezTo>
                    <a:pt x="1588" y="413"/>
                    <a:pt x="1560" y="380"/>
                    <a:pt x="1584" y="374"/>
                  </a:cubicBezTo>
                  <a:cubicBezTo>
                    <a:pt x="1592" y="372"/>
                    <a:pt x="1596" y="386"/>
                    <a:pt x="1602" y="392"/>
                  </a:cubicBezTo>
                  <a:cubicBezTo>
                    <a:pt x="1650" y="376"/>
                    <a:pt x="1648" y="325"/>
                    <a:pt x="1602" y="302"/>
                  </a:cubicBezTo>
                  <a:cubicBezTo>
                    <a:pt x="1572" y="257"/>
                    <a:pt x="1588" y="276"/>
                    <a:pt x="1554" y="242"/>
                  </a:cubicBezTo>
                  <a:cubicBezTo>
                    <a:pt x="1565" y="198"/>
                    <a:pt x="1564" y="234"/>
                    <a:pt x="1536" y="206"/>
                  </a:cubicBezTo>
                  <a:cubicBezTo>
                    <a:pt x="1504" y="174"/>
                    <a:pt x="1560" y="198"/>
                    <a:pt x="1512" y="182"/>
                  </a:cubicBezTo>
                  <a:cubicBezTo>
                    <a:pt x="1487" y="144"/>
                    <a:pt x="1420" y="138"/>
                    <a:pt x="1380" y="134"/>
                  </a:cubicBezTo>
                  <a:cubicBezTo>
                    <a:pt x="1336" y="119"/>
                    <a:pt x="1344" y="127"/>
                    <a:pt x="1326" y="86"/>
                  </a:cubicBezTo>
                  <a:cubicBezTo>
                    <a:pt x="1321" y="74"/>
                    <a:pt x="1314" y="50"/>
                    <a:pt x="1314" y="50"/>
                  </a:cubicBezTo>
                  <a:cubicBezTo>
                    <a:pt x="1260" y="61"/>
                    <a:pt x="1298" y="50"/>
                    <a:pt x="1284" y="92"/>
                  </a:cubicBezTo>
                  <a:cubicBezTo>
                    <a:pt x="1243" y="64"/>
                    <a:pt x="1253" y="82"/>
                    <a:pt x="1242" y="50"/>
                  </a:cubicBezTo>
                  <a:cubicBezTo>
                    <a:pt x="1232" y="52"/>
                    <a:pt x="1220" y="50"/>
                    <a:pt x="1212" y="56"/>
                  </a:cubicBezTo>
                  <a:cubicBezTo>
                    <a:pt x="1207" y="60"/>
                    <a:pt x="1206" y="68"/>
                    <a:pt x="1206" y="74"/>
                  </a:cubicBezTo>
                  <a:cubicBezTo>
                    <a:pt x="1206" y="123"/>
                    <a:pt x="1212" y="134"/>
                    <a:pt x="1242" y="164"/>
                  </a:cubicBezTo>
                  <a:cubicBezTo>
                    <a:pt x="1251" y="201"/>
                    <a:pt x="1261" y="215"/>
                    <a:pt x="1272" y="248"/>
                  </a:cubicBezTo>
                  <a:cubicBezTo>
                    <a:pt x="1259" y="287"/>
                    <a:pt x="1238" y="271"/>
                    <a:pt x="1212" y="254"/>
                  </a:cubicBezTo>
                  <a:cubicBezTo>
                    <a:pt x="1208" y="248"/>
                    <a:pt x="1202" y="243"/>
                    <a:pt x="1200" y="236"/>
                  </a:cubicBezTo>
                  <a:cubicBezTo>
                    <a:pt x="1194" y="221"/>
                    <a:pt x="1202" y="197"/>
                    <a:pt x="1188" y="188"/>
                  </a:cubicBezTo>
                  <a:cubicBezTo>
                    <a:pt x="1169" y="175"/>
                    <a:pt x="1122" y="164"/>
                    <a:pt x="1122" y="164"/>
                  </a:cubicBezTo>
                  <a:cubicBezTo>
                    <a:pt x="1104" y="191"/>
                    <a:pt x="1103" y="197"/>
                    <a:pt x="1110" y="230"/>
                  </a:cubicBezTo>
                  <a:cubicBezTo>
                    <a:pt x="1108" y="246"/>
                    <a:pt x="1111" y="263"/>
                    <a:pt x="1104" y="278"/>
                  </a:cubicBezTo>
                  <a:cubicBezTo>
                    <a:pt x="1100" y="286"/>
                    <a:pt x="1036" y="301"/>
                    <a:pt x="1032" y="302"/>
                  </a:cubicBezTo>
                  <a:cubicBezTo>
                    <a:pt x="1026" y="300"/>
                    <a:pt x="1018" y="301"/>
                    <a:pt x="1014" y="296"/>
                  </a:cubicBezTo>
                  <a:cubicBezTo>
                    <a:pt x="1007" y="286"/>
                    <a:pt x="1002" y="260"/>
                    <a:pt x="1002" y="260"/>
                  </a:cubicBezTo>
                  <a:lnTo>
                    <a:pt x="972" y="146"/>
                  </a:lnTo>
                  <a:cubicBezTo>
                    <a:pt x="972" y="146"/>
                    <a:pt x="972" y="146"/>
                    <a:pt x="972" y="146"/>
                  </a:cubicBezTo>
                  <a:cubicBezTo>
                    <a:pt x="968" y="134"/>
                    <a:pt x="964" y="122"/>
                    <a:pt x="960" y="110"/>
                  </a:cubicBezTo>
                  <a:cubicBezTo>
                    <a:pt x="958" y="104"/>
                    <a:pt x="954" y="92"/>
                    <a:pt x="954" y="92"/>
                  </a:cubicBezTo>
                  <a:cubicBezTo>
                    <a:pt x="912" y="98"/>
                    <a:pt x="868" y="97"/>
                    <a:pt x="828" y="110"/>
                  </a:cubicBezTo>
                  <a:cubicBezTo>
                    <a:pt x="787" y="82"/>
                    <a:pt x="806" y="91"/>
                    <a:pt x="774" y="80"/>
                  </a:cubicBezTo>
                  <a:cubicBezTo>
                    <a:pt x="729" y="95"/>
                    <a:pt x="786" y="82"/>
                    <a:pt x="762" y="44"/>
                  </a:cubicBezTo>
                  <a:cubicBezTo>
                    <a:pt x="756" y="34"/>
                    <a:pt x="738" y="40"/>
                    <a:pt x="726" y="38"/>
                  </a:cubicBezTo>
                  <a:cubicBezTo>
                    <a:pt x="713" y="0"/>
                    <a:pt x="686" y="16"/>
                    <a:pt x="648" y="20"/>
                  </a:cubicBezTo>
                  <a:cubicBezTo>
                    <a:pt x="668" y="79"/>
                    <a:pt x="645" y="88"/>
                    <a:pt x="618" y="128"/>
                  </a:cubicBezTo>
                  <a:cubicBezTo>
                    <a:pt x="631" y="155"/>
                    <a:pt x="638" y="161"/>
                    <a:pt x="666" y="170"/>
                  </a:cubicBezTo>
                  <a:cubicBezTo>
                    <a:pt x="689" y="162"/>
                    <a:pt x="691" y="148"/>
                    <a:pt x="714" y="140"/>
                  </a:cubicBezTo>
                  <a:cubicBezTo>
                    <a:pt x="723" y="112"/>
                    <a:pt x="733" y="112"/>
                    <a:pt x="756" y="128"/>
                  </a:cubicBezTo>
                  <a:cubicBezTo>
                    <a:pt x="754" y="136"/>
                    <a:pt x="755" y="145"/>
                    <a:pt x="750" y="152"/>
                  </a:cubicBezTo>
                  <a:cubicBezTo>
                    <a:pt x="746" y="158"/>
                    <a:pt x="735" y="157"/>
                    <a:pt x="732" y="164"/>
                  </a:cubicBezTo>
                  <a:cubicBezTo>
                    <a:pt x="724" y="183"/>
                    <a:pt x="748" y="185"/>
                    <a:pt x="756" y="188"/>
                  </a:cubicBezTo>
                  <a:cubicBezTo>
                    <a:pt x="770" y="209"/>
                    <a:pt x="767" y="222"/>
                    <a:pt x="792" y="230"/>
                  </a:cubicBezTo>
                  <a:cubicBezTo>
                    <a:pt x="794" y="240"/>
                    <a:pt x="791" y="253"/>
                    <a:pt x="798" y="260"/>
                  </a:cubicBezTo>
                  <a:cubicBezTo>
                    <a:pt x="807" y="269"/>
                    <a:pt x="834" y="272"/>
                    <a:pt x="834" y="272"/>
                  </a:cubicBezTo>
                  <a:cubicBezTo>
                    <a:pt x="876" y="261"/>
                    <a:pt x="879" y="260"/>
                    <a:pt x="930" y="266"/>
                  </a:cubicBezTo>
                  <a:cubicBezTo>
                    <a:pt x="926" y="281"/>
                    <a:pt x="927" y="299"/>
                    <a:pt x="906" y="302"/>
                  </a:cubicBezTo>
                  <a:cubicBezTo>
                    <a:pt x="860" y="308"/>
                    <a:pt x="833" y="272"/>
                    <a:pt x="798" y="254"/>
                  </a:cubicBezTo>
                  <a:cubicBezTo>
                    <a:pt x="732" y="221"/>
                    <a:pt x="628" y="215"/>
                    <a:pt x="558" y="206"/>
                  </a:cubicBezTo>
                  <a:cubicBezTo>
                    <a:pt x="544" y="208"/>
                    <a:pt x="529" y="206"/>
                    <a:pt x="516" y="212"/>
                  </a:cubicBezTo>
                  <a:cubicBezTo>
                    <a:pt x="510" y="215"/>
                    <a:pt x="531" y="212"/>
                    <a:pt x="534" y="218"/>
                  </a:cubicBezTo>
                  <a:cubicBezTo>
                    <a:pt x="544" y="238"/>
                    <a:pt x="504" y="256"/>
                    <a:pt x="492" y="260"/>
                  </a:cubicBezTo>
                  <a:cubicBezTo>
                    <a:pt x="432" y="251"/>
                    <a:pt x="419" y="236"/>
                    <a:pt x="366" y="218"/>
                  </a:cubicBezTo>
                  <a:cubicBezTo>
                    <a:pt x="307" y="198"/>
                    <a:pt x="251" y="178"/>
                    <a:pt x="192" y="158"/>
                  </a:cubicBezTo>
                  <a:cubicBezTo>
                    <a:pt x="178" y="160"/>
                    <a:pt x="163" y="158"/>
                    <a:pt x="150" y="164"/>
                  </a:cubicBezTo>
                  <a:cubicBezTo>
                    <a:pt x="143" y="167"/>
                    <a:pt x="145" y="182"/>
                    <a:pt x="138" y="182"/>
                  </a:cubicBezTo>
                  <a:cubicBezTo>
                    <a:pt x="132" y="182"/>
                    <a:pt x="138" y="170"/>
                    <a:pt x="138" y="164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1" name="Freeform 10"/>
            <p:cNvSpPr>
              <a:spLocks/>
            </p:cNvSpPr>
            <p:nvPr/>
          </p:nvSpPr>
          <p:spPr bwMode="auto">
            <a:xfrm>
              <a:off x="2276" y="2733"/>
              <a:ext cx="596" cy="705"/>
            </a:xfrm>
            <a:custGeom>
              <a:avLst/>
              <a:gdLst>
                <a:gd name="T0" fmla="*/ 468 w 650"/>
                <a:gd name="T1" fmla="*/ 175 h 769"/>
                <a:gd name="T2" fmla="*/ 456 w 650"/>
                <a:gd name="T3" fmla="*/ 217 h 769"/>
                <a:gd name="T4" fmla="*/ 450 w 650"/>
                <a:gd name="T5" fmla="*/ 253 h 769"/>
                <a:gd name="T6" fmla="*/ 414 w 650"/>
                <a:gd name="T7" fmla="*/ 229 h 769"/>
                <a:gd name="T8" fmla="*/ 390 w 650"/>
                <a:gd name="T9" fmla="*/ 199 h 769"/>
                <a:gd name="T10" fmla="*/ 384 w 650"/>
                <a:gd name="T11" fmla="*/ 181 h 769"/>
                <a:gd name="T12" fmla="*/ 330 w 650"/>
                <a:gd name="T13" fmla="*/ 157 h 769"/>
                <a:gd name="T14" fmla="*/ 300 w 650"/>
                <a:gd name="T15" fmla="*/ 181 h 769"/>
                <a:gd name="T16" fmla="*/ 246 w 650"/>
                <a:gd name="T17" fmla="*/ 211 h 769"/>
                <a:gd name="T18" fmla="*/ 156 w 650"/>
                <a:gd name="T19" fmla="*/ 241 h 769"/>
                <a:gd name="T20" fmla="*/ 120 w 650"/>
                <a:gd name="T21" fmla="*/ 265 h 769"/>
                <a:gd name="T22" fmla="*/ 54 w 650"/>
                <a:gd name="T23" fmla="*/ 319 h 769"/>
                <a:gd name="T24" fmla="*/ 6 w 650"/>
                <a:gd name="T25" fmla="*/ 367 h 769"/>
                <a:gd name="T26" fmla="*/ 0 w 650"/>
                <a:gd name="T27" fmla="*/ 511 h 769"/>
                <a:gd name="T28" fmla="*/ 114 w 650"/>
                <a:gd name="T29" fmla="*/ 595 h 769"/>
                <a:gd name="T30" fmla="*/ 144 w 650"/>
                <a:gd name="T31" fmla="*/ 589 h 769"/>
                <a:gd name="T32" fmla="*/ 156 w 650"/>
                <a:gd name="T33" fmla="*/ 571 h 769"/>
                <a:gd name="T34" fmla="*/ 192 w 650"/>
                <a:gd name="T35" fmla="*/ 559 h 769"/>
                <a:gd name="T36" fmla="*/ 222 w 650"/>
                <a:gd name="T37" fmla="*/ 553 h 769"/>
                <a:gd name="T38" fmla="*/ 258 w 650"/>
                <a:gd name="T39" fmla="*/ 541 h 769"/>
                <a:gd name="T40" fmla="*/ 318 w 650"/>
                <a:gd name="T41" fmla="*/ 559 h 769"/>
                <a:gd name="T42" fmla="*/ 342 w 650"/>
                <a:gd name="T43" fmla="*/ 595 h 769"/>
                <a:gd name="T44" fmla="*/ 408 w 650"/>
                <a:gd name="T45" fmla="*/ 601 h 769"/>
                <a:gd name="T46" fmla="*/ 462 w 650"/>
                <a:gd name="T47" fmla="*/ 685 h 769"/>
                <a:gd name="T48" fmla="*/ 498 w 650"/>
                <a:gd name="T49" fmla="*/ 691 h 769"/>
                <a:gd name="T50" fmla="*/ 516 w 650"/>
                <a:gd name="T51" fmla="*/ 769 h 769"/>
                <a:gd name="T52" fmla="*/ 504 w 650"/>
                <a:gd name="T53" fmla="*/ 703 h 769"/>
                <a:gd name="T54" fmla="*/ 570 w 650"/>
                <a:gd name="T55" fmla="*/ 673 h 769"/>
                <a:gd name="T56" fmla="*/ 612 w 650"/>
                <a:gd name="T57" fmla="*/ 625 h 769"/>
                <a:gd name="T58" fmla="*/ 624 w 650"/>
                <a:gd name="T59" fmla="*/ 589 h 769"/>
                <a:gd name="T60" fmla="*/ 648 w 650"/>
                <a:gd name="T61" fmla="*/ 451 h 769"/>
                <a:gd name="T62" fmla="*/ 618 w 650"/>
                <a:gd name="T63" fmla="*/ 385 h 769"/>
                <a:gd name="T64" fmla="*/ 564 w 650"/>
                <a:gd name="T65" fmla="*/ 319 h 769"/>
                <a:gd name="T66" fmla="*/ 504 w 650"/>
                <a:gd name="T67" fmla="*/ 211 h 769"/>
                <a:gd name="T68" fmla="*/ 480 w 650"/>
                <a:gd name="T69" fmla="*/ 175 h 769"/>
                <a:gd name="T70" fmla="*/ 552 w 650"/>
                <a:gd name="T71" fmla="*/ 139 h 769"/>
                <a:gd name="T72" fmla="*/ 606 w 650"/>
                <a:gd name="T73" fmla="*/ 151 h 769"/>
                <a:gd name="T74" fmla="*/ 534 w 650"/>
                <a:gd name="T75" fmla="*/ 79 h 769"/>
                <a:gd name="T76" fmla="*/ 480 w 650"/>
                <a:gd name="T77" fmla="*/ 37 h 769"/>
                <a:gd name="T78" fmla="*/ 444 w 650"/>
                <a:gd name="T79" fmla="*/ 13 h 769"/>
                <a:gd name="T80" fmla="*/ 426 w 650"/>
                <a:gd name="T81" fmla="*/ 1 h 769"/>
                <a:gd name="T82" fmla="*/ 396 w 650"/>
                <a:gd name="T83" fmla="*/ 7 h 769"/>
                <a:gd name="T84" fmla="*/ 360 w 650"/>
                <a:gd name="T85" fmla="*/ 19 h 769"/>
                <a:gd name="T86" fmla="*/ 294 w 650"/>
                <a:gd name="T87" fmla="*/ 7 h 769"/>
                <a:gd name="T88" fmla="*/ 300 w 650"/>
                <a:gd name="T89" fmla="*/ 43 h 769"/>
                <a:gd name="T90" fmla="*/ 336 w 650"/>
                <a:gd name="T91" fmla="*/ 55 h 769"/>
                <a:gd name="T92" fmla="*/ 354 w 650"/>
                <a:gd name="T93" fmla="*/ 61 h 769"/>
                <a:gd name="T94" fmla="*/ 396 w 650"/>
                <a:gd name="T95" fmla="*/ 73 h 769"/>
                <a:gd name="T96" fmla="*/ 420 w 650"/>
                <a:gd name="T97" fmla="*/ 79 h 769"/>
                <a:gd name="T98" fmla="*/ 456 w 650"/>
                <a:gd name="T99" fmla="*/ 145 h 769"/>
                <a:gd name="T100" fmla="*/ 468 w 650"/>
                <a:gd name="T101" fmla="*/ 175 h 76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50"/>
                <a:gd name="T154" fmla="*/ 0 h 769"/>
                <a:gd name="T155" fmla="*/ 650 w 650"/>
                <a:gd name="T156" fmla="*/ 769 h 76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50" h="769">
                  <a:moveTo>
                    <a:pt x="468" y="175"/>
                  </a:moveTo>
                  <a:cubicBezTo>
                    <a:pt x="464" y="189"/>
                    <a:pt x="459" y="203"/>
                    <a:pt x="456" y="217"/>
                  </a:cubicBezTo>
                  <a:cubicBezTo>
                    <a:pt x="453" y="229"/>
                    <a:pt x="462" y="250"/>
                    <a:pt x="450" y="253"/>
                  </a:cubicBezTo>
                  <a:cubicBezTo>
                    <a:pt x="436" y="257"/>
                    <a:pt x="414" y="229"/>
                    <a:pt x="414" y="229"/>
                  </a:cubicBezTo>
                  <a:cubicBezTo>
                    <a:pt x="399" y="184"/>
                    <a:pt x="421" y="238"/>
                    <a:pt x="390" y="199"/>
                  </a:cubicBezTo>
                  <a:cubicBezTo>
                    <a:pt x="386" y="194"/>
                    <a:pt x="388" y="185"/>
                    <a:pt x="384" y="181"/>
                  </a:cubicBezTo>
                  <a:cubicBezTo>
                    <a:pt x="379" y="176"/>
                    <a:pt x="338" y="160"/>
                    <a:pt x="330" y="157"/>
                  </a:cubicBezTo>
                  <a:cubicBezTo>
                    <a:pt x="280" y="169"/>
                    <a:pt x="324" y="151"/>
                    <a:pt x="300" y="181"/>
                  </a:cubicBezTo>
                  <a:cubicBezTo>
                    <a:pt x="289" y="195"/>
                    <a:pt x="261" y="201"/>
                    <a:pt x="246" y="211"/>
                  </a:cubicBezTo>
                  <a:cubicBezTo>
                    <a:pt x="209" y="187"/>
                    <a:pt x="189" y="219"/>
                    <a:pt x="156" y="241"/>
                  </a:cubicBezTo>
                  <a:cubicBezTo>
                    <a:pt x="144" y="249"/>
                    <a:pt x="120" y="265"/>
                    <a:pt x="120" y="265"/>
                  </a:cubicBezTo>
                  <a:cubicBezTo>
                    <a:pt x="107" y="317"/>
                    <a:pt x="109" y="310"/>
                    <a:pt x="54" y="319"/>
                  </a:cubicBezTo>
                  <a:cubicBezTo>
                    <a:pt x="33" y="333"/>
                    <a:pt x="20" y="346"/>
                    <a:pt x="6" y="367"/>
                  </a:cubicBezTo>
                  <a:cubicBezTo>
                    <a:pt x="13" y="417"/>
                    <a:pt x="8" y="462"/>
                    <a:pt x="0" y="511"/>
                  </a:cubicBezTo>
                  <a:cubicBezTo>
                    <a:pt x="13" y="603"/>
                    <a:pt x="6" y="588"/>
                    <a:pt x="114" y="595"/>
                  </a:cubicBezTo>
                  <a:cubicBezTo>
                    <a:pt x="124" y="593"/>
                    <a:pt x="135" y="594"/>
                    <a:pt x="144" y="589"/>
                  </a:cubicBezTo>
                  <a:cubicBezTo>
                    <a:pt x="150" y="585"/>
                    <a:pt x="150" y="575"/>
                    <a:pt x="156" y="571"/>
                  </a:cubicBezTo>
                  <a:cubicBezTo>
                    <a:pt x="167" y="564"/>
                    <a:pt x="180" y="563"/>
                    <a:pt x="192" y="559"/>
                  </a:cubicBezTo>
                  <a:cubicBezTo>
                    <a:pt x="202" y="556"/>
                    <a:pt x="212" y="556"/>
                    <a:pt x="222" y="553"/>
                  </a:cubicBezTo>
                  <a:cubicBezTo>
                    <a:pt x="234" y="550"/>
                    <a:pt x="258" y="541"/>
                    <a:pt x="258" y="541"/>
                  </a:cubicBezTo>
                  <a:cubicBezTo>
                    <a:pt x="274" y="544"/>
                    <a:pt x="304" y="545"/>
                    <a:pt x="318" y="559"/>
                  </a:cubicBezTo>
                  <a:cubicBezTo>
                    <a:pt x="334" y="575"/>
                    <a:pt x="309" y="586"/>
                    <a:pt x="342" y="595"/>
                  </a:cubicBezTo>
                  <a:cubicBezTo>
                    <a:pt x="363" y="601"/>
                    <a:pt x="386" y="599"/>
                    <a:pt x="408" y="601"/>
                  </a:cubicBezTo>
                  <a:cubicBezTo>
                    <a:pt x="442" y="624"/>
                    <a:pt x="422" y="667"/>
                    <a:pt x="462" y="685"/>
                  </a:cubicBezTo>
                  <a:cubicBezTo>
                    <a:pt x="473" y="690"/>
                    <a:pt x="486" y="689"/>
                    <a:pt x="498" y="691"/>
                  </a:cubicBezTo>
                  <a:cubicBezTo>
                    <a:pt x="494" y="725"/>
                    <a:pt x="479" y="757"/>
                    <a:pt x="516" y="769"/>
                  </a:cubicBezTo>
                  <a:cubicBezTo>
                    <a:pt x="529" y="731"/>
                    <a:pt x="540" y="727"/>
                    <a:pt x="504" y="703"/>
                  </a:cubicBezTo>
                  <a:cubicBezTo>
                    <a:pt x="490" y="661"/>
                    <a:pt x="540" y="683"/>
                    <a:pt x="570" y="673"/>
                  </a:cubicBezTo>
                  <a:cubicBezTo>
                    <a:pt x="583" y="654"/>
                    <a:pt x="603" y="646"/>
                    <a:pt x="612" y="625"/>
                  </a:cubicBezTo>
                  <a:cubicBezTo>
                    <a:pt x="617" y="613"/>
                    <a:pt x="624" y="589"/>
                    <a:pt x="624" y="589"/>
                  </a:cubicBezTo>
                  <a:cubicBezTo>
                    <a:pt x="627" y="544"/>
                    <a:pt x="622" y="490"/>
                    <a:pt x="648" y="451"/>
                  </a:cubicBezTo>
                  <a:cubicBezTo>
                    <a:pt x="643" y="418"/>
                    <a:pt x="650" y="396"/>
                    <a:pt x="618" y="385"/>
                  </a:cubicBezTo>
                  <a:cubicBezTo>
                    <a:pt x="600" y="357"/>
                    <a:pt x="593" y="338"/>
                    <a:pt x="564" y="319"/>
                  </a:cubicBezTo>
                  <a:cubicBezTo>
                    <a:pt x="553" y="285"/>
                    <a:pt x="524" y="241"/>
                    <a:pt x="504" y="211"/>
                  </a:cubicBezTo>
                  <a:cubicBezTo>
                    <a:pt x="496" y="199"/>
                    <a:pt x="480" y="175"/>
                    <a:pt x="480" y="175"/>
                  </a:cubicBezTo>
                  <a:cubicBezTo>
                    <a:pt x="490" y="135"/>
                    <a:pt x="509" y="144"/>
                    <a:pt x="552" y="139"/>
                  </a:cubicBezTo>
                  <a:cubicBezTo>
                    <a:pt x="576" y="147"/>
                    <a:pt x="581" y="159"/>
                    <a:pt x="606" y="151"/>
                  </a:cubicBezTo>
                  <a:cubicBezTo>
                    <a:pt x="596" y="101"/>
                    <a:pt x="572" y="105"/>
                    <a:pt x="534" y="79"/>
                  </a:cubicBezTo>
                  <a:cubicBezTo>
                    <a:pt x="518" y="55"/>
                    <a:pt x="504" y="52"/>
                    <a:pt x="480" y="37"/>
                  </a:cubicBezTo>
                  <a:cubicBezTo>
                    <a:pt x="468" y="30"/>
                    <a:pt x="456" y="21"/>
                    <a:pt x="444" y="13"/>
                  </a:cubicBezTo>
                  <a:cubicBezTo>
                    <a:pt x="438" y="9"/>
                    <a:pt x="426" y="1"/>
                    <a:pt x="426" y="1"/>
                  </a:cubicBezTo>
                  <a:cubicBezTo>
                    <a:pt x="416" y="3"/>
                    <a:pt x="406" y="4"/>
                    <a:pt x="396" y="7"/>
                  </a:cubicBezTo>
                  <a:cubicBezTo>
                    <a:pt x="384" y="10"/>
                    <a:pt x="360" y="19"/>
                    <a:pt x="360" y="19"/>
                  </a:cubicBezTo>
                  <a:cubicBezTo>
                    <a:pt x="333" y="1"/>
                    <a:pt x="327" y="0"/>
                    <a:pt x="294" y="7"/>
                  </a:cubicBezTo>
                  <a:cubicBezTo>
                    <a:pt x="296" y="19"/>
                    <a:pt x="292" y="34"/>
                    <a:pt x="300" y="43"/>
                  </a:cubicBezTo>
                  <a:cubicBezTo>
                    <a:pt x="308" y="53"/>
                    <a:pt x="324" y="51"/>
                    <a:pt x="336" y="55"/>
                  </a:cubicBezTo>
                  <a:cubicBezTo>
                    <a:pt x="342" y="57"/>
                    <a:pt x="354" y="61"/>
                    <a:pt x="354" y="61"/>
                  </a:cubicBezTo>
                  <a:cubicBezTo>
                    <a:pt x="363" y="89"/>
                    <a:pt x="373" y="89"/>
                    <a:pt x="396" y="73"/>
                  </a:cubicBezTo>
                  <a:cubicBezTo>
                    <a:pt x="404" y="75"/>
                    <a:pt x="414" y="74"/>
                    <a:pt x="420" y="79"/>
                  </a:cubicBezTo>
                  <a:cubicBezTo>
                    <a:pt x="443" y="97"/>
                    <a:pt x="414" y="131"/>
                    <a:pt x="456" y="145"/>
                  </a:cubicBezTo>
                  <a:cubicBezTo>
                    <a:pt x="470" y="166"/>
                    <a:pt x="468" y="156"/>
                    <a:pt x="468" y="175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2" name="Freeform 11"/>
            <p:cNvSpPr>
              <a:spLocks/>
            </p:cNvSpPr>
            <p:nvPr/>
          </p:nvSpPr>
          <p:spPr bwMode="auto">
            <a:xfrm>
              <a:off x="491" y="1683"/>
              <a:ext cx="167" cy="250"/>
            </a:xfrm>
            <a:custGeom>
              <a:avLst/>
              <a:gdLst>
                <a:gd name="T0" fmla="*/ 74 w 182"/>
                <a:gd name="T1" fmla="*/ 105 h 273"/>
                <a:gd name="T2" fmla="*/ 47 w 182"/>
                <a:gd name="T3" fmla="*/ 120 h 273"/>
                <a:gd name="T4" fmla="*/ 14 w 182"/>
                <a:gd name="T5" fmla="*/ 129 h 273"/>
                <a:gd name="T6" fmla="*/ 17 w 182"/>
                <a:gd name="T7" fmla="*/ 201 h 273"/>
                <a:gd name="T8" fmla="*/ 53 w 182"/>
                <a:gd name="T9" fmla="*/ 216 h 273"/>
                <a:gd name="T10" fmla="*/ 59 w 182"/>
                <a:gd name="T11" fmla="*/ 198 h 273"/>
                <a:gd name="T12" fmla="*/ 62 w 182"/>
                <a:gd name="T13" fmla="*/ 162 h 273"/>
                <a:gd name="T14" fmla="*/ 80 w 182"/>
                <a:gd name="T15" fmla="*/ 135 h 273"/>
                <a:gd name="T16" fmla="*/ 95 w 182"/>
                <a:gd name="T17" fmla="*/ 123 h 273"/>
                <a:gd name="T18" fmla="*/ 77 w 182"/>
                <a:gd name="T19" fmla="*/ 231 h 273"/>
                <a:gd name="T20" fmla="*/ 98 w 182"/>
                <a:gd name="T21" fmla="*/ 273 h 273"/>
                <a:gd name="T22" fmla="*/ 119 w 182"/>
                <a:gd name="T23" fmla="*/ 249 h 273"/>
                <a:gd name="T24" fmla="*/ 128 w 182"/>
                <a:gd name="T25" fmla="*/ 231 h 273"/>
                <a:gd name="T26" fmla="*/ 173 w 182"/>
                <a:gd name="T27" fmla="*/ 219 h 273"/>
                <a:gd name="T28" fmla="*/ 182 w 182"/>
                <a:gd name="T29" fmla="*/ 183 h 273"/>
                <a:gd name="T30" fmla="*/ 161 w 182"/>
                <a:gd name="T31" fmla="*/ 111 h 273"/>
                <a:gd name="T32" fmla="*/ 152 w 182"/>
                <a:gd name="T33" fmla="*/ 57 h 273"/>
                <a:gd name="T34" fmla="*/ 143 w 182"/>
                <a:gd name="T35" fmla="*/ 9 h 273"/>
                <a:gd name="T36" fmla="*/ 107 w 182"/>
                <a:gd name="T37" fmla="*/ 3 h 273"/>
                <a:gd name="T38" fmla="*/ 86 w 182"/>
                <a:gd name="T39" fmla="*/ 39 h 273"/>
                <a:gd name="T40" fmla="*/ 89 w 182"/>
                <a:gd name="T41" fmla="*/ 69 h 273"/>
                <a:gd name="T42" fmla="*/ 89 w 182"/>
                <a:gd name="T43" fmla="*/ 87 h 273"/>
                <a:gd name="T44" fmla="*/ 98 w 182"/>
                <a:gd name="T45" fmla="*/ 126 h 273"/>
                <a:gd name="T46" fmla="*/ 95 w 182"/>
                <a:gd name="T47" fmla="*/ 135 h 273"/>
                <a:gd name="T48" fmla="*/ 92 w 182"/>
                <a:gd name="T49" fmla="*/ 126 h 273"/>
                <a:gd name="T50" fmla="*/ 83 w 182"/>
                <a:gd name="T51" fmla="*/ 120 h 273"/>
                <a:gd name="T52" fmla="*/ 74 w 182"/>
                <a:gd name="T53" fmla="*/ 105 h 27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2"/>
                <a:gd name="T82" fmla="*/ 0 h 273"/>
                <a:gd name="T83" fmla="*/ 182 w 182"/>
                <a:gd name="T84" fmla="*/ 273 h 27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2" h="273">
                  <a:moveTo>
                    <a:pt x="74" y="105"/>
                  </a:moveTo>
                  <a:cubicBezTo>
                    <a:pt x="53" y="119"/>
                    <a:pt x="63" y="115"/>
                    <a:pt x="47" y="120"/>
                  </a:cubicBezTo>
                  <a:cubicBezTo>
                    <a:pt x="33" y="115"/>
                    <a:pt x="19" y="113"/>
                    <a:pt x="14" y="129"/>
                  </a:cubicBezTo>
                  <a:cubicBezTo>
                    <a:pt x="10" y="156"/>
                    <a:pt x="0" y="175"/>
                    <a:pt x="17" y="201"/>
                  </a:cubicBezTo>
                  <a:cubicBezTo>
                    <a:pt x="21" y="232"/>
                    <a:pt x="30" y="231"/>
                    <a:pt x="53" y="216"/>
                  </a:cubicBezTo>
                  <a:cubicBezTo>
                    <a:pt x="55" y="210"/>
                    <a:pt x="58" y="204"/>
                    <a:pt x="59" y="198"/>
                  </a:cubicBezTo>
                  <a:cubicBezTo>
                    <a:pt x="60" y="186"/>
                    <a:pt x="59" y="174"/>
                    <a:pt x="62" y="162"/>
                  </a:cubicBezTo>
                  <a:cubicBezTo>
                    <a:pt x="64" y="154"/>
                    <a:pt x="77" y="145"/>
                    <a:pt x="80" y="135"/>
                  </a:cubicBezTo>
                  <a:cubicBezTo>
                    <a:pt x="82" y="121"/>
                    <a:pt x="84" y="89"/>
                    <a:pt x="95" y="123"/>
                  </a:cubicBezTo>
                  <a:cubicBezTo>
                    <a:pt x="94" y="147"/>
                    <a:pt x="99" y="209"/>
                    <a:pt x="77" y="231"/>
                  </a:cubicBezTo>
                  <a:cubicBezTo>
                    <a:pt x="80" y="249"/>
                    <a:pt x="79" y="267"/>
                    <a:pt x="98" y="273"/>
                  </a:cubicBezTo>
                  <a:cubicBezTo>
                    <a:pt x="109" y="266"/>
                    <a:pt x="114" y="264"/>
                    <a:pt x="119" y="249"/>
                  </a:cubicBezTo>
                  <a:cubicBezTo>
                    <a:pt x="120" y="245"/>
                    <a:pt x="123" y="233"/>
                    <a:pt x="128" y="231"/>
                  </a:cubicBezTo>
                  <a:cubicBezTo>
                    <a:pt x="137" y="227"/>
                    <a:pt x="162" y="222"/>
                    <a:pt x="173" y="219"/>
                  </a:cubicBezTo>
                  <a:cubicBezTo>
                    <a:pt x="181" y="195"/>
                    <a:pt x="178" y="207"/>
                    <a:pt x="182" y="183"/>
                  </a:cubicBezTo>
                  <a:cubicBezTo>
                    <a:pt x="179" y="152"/>
                    <a:pt x="165" y="138"/>
                    <a:pt x="161" y="111"/>
                  </a:cubicBezTo>
                  <a:cubicBezTo>
                    <a:pt x="158" y="93"/>
                    <a:pt x="155" y="75"/>
                    <a:pt x="152" y="57"/>
                  </a:cubicBezTo>
                  <a:cubicBezTo>
                    <a:pt x="150" y="45"/>
                    <a:pt x="152" y="18"/>
                    <a:pt x="143" y="9"/>
                  </a:cubicBezTo>
                  <a:cubicBezTo>
                    <a:pt x="134" y="0"/>
                    <a:pt x="119" y="4"/>
                    <a:pt x="107" y="3"/>
                  </a:cubicBezTo>
                  <a:cubicBezTo>
                    <a:pt x="99" y="15"/>
                    <a:pt x="91" y="25"/>
                    <a:pt x="86" y="39"/>
                  </a:cubicBezTo>
                  <a:cubicBezTo>
                    <a:pt x="100" y="48"/>
                    <a:pt x="94" y="55"/>
                    <a:pt x="89" y="69"/>
                  </a:cubicBezTo>
                  <a:cubicBezTo>
                    <a:pt x="97" y="93"/>
                    <a:pt x="89" y="63"/>
                    <a:pt x="89" y="87"/>
                  </a:cubicBezTo>
                  <a:cubicBezTo>
                    <a:pt x="89" y="99"/>
                    <a:pt x="94" y="114"/>
                    <a:pt x="98" y="126"/>
                  </a:cubicBezTo>
                  <a:cubicBezTo>
                    <a:pt x="97" y="129"/>
                    <a:pt x="98" y="135"/>
                    <a:pt x="95" y="135"/>
                  </a:cubicBezTo>
                  <a:cubicBezTo>
                    <a:pt x="92" y="135"/>
                    <a:pt x="94" y="128"/>
                    <a:pt x="92" y="126"/>
                  </a:cubicBezTo>
                  <a:cubicBezTo>
                    <a:pt x="90" y="123"/>
                    <a:pt x="85" y="123"/>
                    <a:pt x="83" y="120"/>
                  </a:cubicBezTo>
                  <a:cubicBezTo>
                    <a:pt x="79" y="116"/>
                    <a:pt x="77" y="110"/>
                    <a:pt x="74" y="105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3" name="Freeform 12"/>
            <p:cNvSpPr>
              <a:spLocks/>
            </p:cNvSpPr>
            <p:nvPr/>
          </p:nvSpPr>
          <p:spPr bwMode="auto">
            <a:xfrm>
              <a:off x="1448" y="1078"/>
              <a:ext cx="137" cy="286"/>
            </a:xfrm>
            <a:custGeom>
              <a:avLst/>
              <a:gdLst>
                <a:gd name="T0" fmla="*/ 113 w 149"/>
                <a:gd name="T1" fmla="*/ 3 h 312"/>
                <a:gd name="T2" fmla="*/ 80 w 149"/>
                <a:gd name="T3" fmla="*/ 45 h 312"/>
                <a:gd name="T4" fmla="*/ 62 w 149"/>
                <a:gd name="T5" fmla="*/ 84 h 312"/>
                <a:gd name="T6" fmla="*/ 44 w 149"/>
                <a:gd name="T7" fmla="*/ 96 h 312"/>
                <a:gd name="T8" fmla="*/ 11 w 149"/>
                <a:gd name="T9" fmla="*/ 174 h 312"/>
                <a:gd name="T10" fmla="*/ 5 w 149"/>
                <a:gd name="T11" fmla="*/ 192 h 312"/>
                <a:gd name="T12" fmla="*/ 2 w 149"/>
                <a:gd name="T13" fmla="*/ 201 h 312"/>
                <a:gd name="T14" fmla="*/ 35 w 149"/>
                <a:gd name="T15" fmla="*/ 312 h 312"/>
                <a:gd name="T16" fmla="*/ 62 w 149"/>
                <a:gd name="T17" fmla="*/ 297 h 312"/>
                <a:gd name="T18" fmla="*/ 53 w 149"/>
                <a:gd name="T19" fmla="*/ 189 h 312"/>
                <a:gd name="T20" fmla="*/ 77 w 149"/>
                <a:gd name="T21" fmla="*/ 177 h 312"/>
                <a:gd name="T22" fmla="*/ 95 w 149"/>
                <a:gd name="T23" fmla="*/ 153 h 312"/>
                <a:gd name="T24" fmla="*/ 104 w 149"/>
                <a:gd name="T25" fmla="*/ 111 h 312"/>
                <a:gd name="T26" fmla="*/ 122 w 149"/>
                <a:gd name="T27" fmla="*/ 105 h 312"/>
                <a:gd name="T28" fmla="*/ 140 w 149"/>
                <a:gd name="T29" fmla="*/ 90 h 312"/>
                <a:gd name="T30" fmla="*/ 131 w 149"/>
                <a:gd name="T31" fmla="*/ 36 h 312"/>
                <a:gd name="T32" fmla="*/ 125 w 149"/>
                <a:gd name="T33" fmla="*/ 27 h 312"/>
                <a:gd name="T34" fmla="*/ 122 w 149"/>
                <a:gd name="T35" fmla="*/ 12 h 312"/>
                <a:gd name="T36" fmla="*/ 104 w 149"/>
                <a:gd name="T37" fmla="*/ 3 h 312"/>
                <a:gd name="T38" fmla="*/ 113 w 149"/>
                <a:gd name="T39" fmla="*/ 3 h 3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9"/>
                <a:gd name="T61" fmla="*/ 0 h 312"/>
                <a:gd name="T62" fmla="*/ 149 w 149"/>
                <a:gd name="T63" fmla="*/ 312 h 3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9" h="312">
                  <a:moveTo>
                    <a:pt x="113" y="3"/>
                  </a:moveTo>
                  <a:cubicBezTo>
                    <a:pt x="108" y="19"/>
                    <a:pt x="97" y="39"/>
                    <a:pt x="80" y="45"/>
                  </a:cubicBezTo>
                  <a:cubicBezTo>
                    <a:pt x="68" y="57"/>
                    <a:pt x="74" y="73"/>
                    <a:pt x="62" y="84"/>
                  </a:cubicBezTo>
                  <a:cubicBezTo>
                    <a:pt x="57" y="89"/>
                    <a:pt x="44" y="96"/>
                    <a:pt x="44" y="96"/>
                  </a:cubicBezTo>
                  <a:cubicBezTo>
                    <a:pt x="35" y="124"/>
                    <a:pt x="46" y="162"/>
                    <a:pt x="11" y="174"/>
                  </a:cubicBezTo>
                  <a:cubicBezTo>
                    <a:pt x="9" y="180"/>
                    <a:pt x="7" y="186"/>
                    <a:pt x="5" y="192"/>
                  </a:cubicBezTo>
                  <a:cubicBezTo>
                    <a:pt x="4" y="195"/>
                    <a:pt x="2" y="201"/>
                    <a:pt x="2" y="201"/>
                  </a:cubicBezTo>
                  <a:cubicBezTo>
                    <a:pt x="6" y="240"/>
                    <a:pt x="0" y="288"/>
                    <a:pt x="35" y="312"/>
                  </a:cubicBezTo>
                  <a:cubicBezTo>
                    <a:pt x="49" y="308"/>
                    <a:pt x="49" y="301"/>
                    <a:pt x="62" y="297"/>
                  </a:cubicBezTo>
                  <a:cubicBezTo>
                    <a:pt x="72" y="268"/>
                    <a:pt x="61" y="219"/>
                    <a:pt x="53" y="189"/>
                  </a:cubicBezTo>
                  <a:cubicBezTo>
                    <a:pt x="58" y="140"/>
                    <a:pt x="56" y="170"/>
                    <a:pt x="77" y="177"/>
                  </a:cubicBezTo>
                  <a:cubicBezTo>
                    <a:pt x="81" y="165"/>
                    <a:pt x="85" y="160"/>
                    <a:pt x="95" y="153"/>
                  </a:cubicBezTo>
                  <a:cubicBezTo>
                    <a:pt x="100" y="139"/>
                    <a:pt x="96" y="123"/>
                    <a:pt x="104" y="111"/>
                  </a:cubicBezTo>
                  <a:cubicBezTo>
                    <a:pt x="108" y="106"/>
                    <a:pt x="116" y="107"/>
                    <a:pt x="122" y="105"/>
                  </a:cubicBezTo>
                  <a:cubicBezTo>
                    <a:pt x="128" y="103"/>
                    <a:pt x="136" y="94"/>
                    <a:pt x="140" y="90"/>
                  </a:cubicBezTo>
                  <a:cubicBezTo>
                    <a:pt x="147" y="70"/>
                    <a:pt x="149" y="48"/>
                    <a:pt x="131" y="36"/>
                  </a:cubicBezTo>
                  <a:cubicBezTo>
                    <a:pt x="129" y="33"/>
                    <a:pt x="126" y="30"/>
                    <a:pt x="125" y="27"/>
                  </a:cubicBezTo>
                  <a:cubicBezTo>
                    <a:pt x="123" y="22"/>
                    <a:pt x="125" y="16"/>
                    <a:pt x="122" y="12"/>
                  </a:cubicBezTo>
                  <a:cubicBezTo>
                    <a:pt x="119" y="6"/>
                    <a:pt x="104" y="10"/>
                    <a:pt x="104" y="3"/>
                  </a:cubicBezTo>
                  <a:cubicBezTo>
                    <a:pt x="104" y="0"/>
                    <a:pt x="110" y="3"/>
                    <a:pt x="113" y="3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4" name="Freeform 13"/>
            <p:cNvSpPr>
              <a:spLocks/>
            </p:cNvSpPr>
            <p:nvPr/>
          </p:nvSpPr>
          <p:spPr bwMode="auto">
            <a:xfrm>
              <a:off x="1974" y="2640"/>
              <a:ext cx="192" cy="163"/>
            </a:xfrm>
            <a:custGeom>
              <a:avLst/>
              <a:gdLst>
                <a:gd name="T0" fmla="*/ 107 w 209"/>
                <a:gd name="T1" fmla="*/ 36 h 177"/>
                <a:gd name="T2" fmla="*/ 77 w 209"/>
                <a:gd name="T3" fmla="*/ 21 h 177"/>
                <a:gd name="T4" fmla="*/ 59 w 209"/>
                <a:gd name="T5" fmla="*/ 15 h 177"/>
                <a:gd name="T6" fmla="*/ 26 w 209"/>
                <a:gd name="T7" fmla="*/ 0 h 177"/>
                <a:gd name="T8" fmla="*/ 47 w 209"/>
                <a:gd name="T9" fmla="*/ 33 h 177"/>
                <a:gd name="T10" fmla="*/ 74 w 209"/>
                <a:gd name="T11" fmla="*/ 54 h 177"/>
                <a:gd name="T12" fmla="*/ 86 w 209"/>
                <a:gd name="T13" fmla="*/ 69 h 177"/>
                <a:gd name="T14" fmla="*/ 98 w 209"/>
                <a:gd name="T15" fmla="*/ 108 h 177"/>
                <a:gd name="T16" fmla="*/ 155 w 209"/>
                <a:gd name="T17" fmla="*/ 156 h 177"/>
                <a:gd name="T18" fmla="*/ 191 w 209"/>
                <a:gd name="T19" fmla="*/ 171 h 177"/>
                <a:gd name="T20" fmla="*/ 200 w 209"/>
                <a:gd name="T21" fmla="*/ 141 h 177"/>
                <a:gd name="T22" fmla="*/ 182 w 209"/>
                <a:gd name="T23" fmla="*/ 126 h 177"/>
                <a:gd name="T24" fmla="*/ 155 w 209"/>
                <a:gd name="T25" fmla="*/ 93 h 177"/>
                <a:gd name="T26" fmla="*/ 125 w 209"/>
                <a:gd name="T27" fmla="*/ 63 h 177"/>
                <a:gd name="T28" fmla="*/ 113 w 209"/>
                <a:gd name="T29" fmla="*/ 45 h 177"/>
                <a:gd name="T30" fmla="*/ 107 w 209"/>
                <a:gd name="T31" fmla="*/ 36 h 1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9"/>
                <a:gd name="T49" fmla="*/ 0 h 177"/>
                <a:gd name="T50" fmla="*/ 209 w 209"/>
                <a:gd name="T51" fmla="*/ 177 h 17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9" h="177">
                  <a:moveTo>
                    <a:pt x="107" y="36"/>
                  </a:moveTo>
                  <a:cubicBezTo>
                    <a:pt x="88" y="31"/>
                    <a:pt x="98" y="35"/>
                    <a:pt x="77" y="21"/>
                  </a:cubicBezTo>
                  <a:cubicBezTo>
                    <a:pt x="72" y="17"/>
                    <a:pt x="59" y="15"/>
                    <a:pt x="59" y="15"/>
                  </a:cubicBezTo>
                  <a:cubicBezTo>
                    <a:pt x="48" y="4"/>
                    <a:pt x="42" y="3"/>
                    <a:pt x="26" y="0"/>
                  </a:cubicBezTo>
                  <a:cubicBezTo>
                    <a:pt x="0" y="9"/>
                    <a:pt x="33" y="28"/>
                    <a:pt x="47" y="33"/>
                  </a:cubicBezTo>
                  <a:cubicBezTo>
                    <a:pt x="55" y="45"/>
                    <a:pt x="62" y="48"/>
                    <a:pt x="74" y="54"/>
                  </a:cubicBezTo>
                  <a:cubicBezTo>
                    <a:pt x="85" y="87"/>
                    <a:pt x="67" y="38"/>
                    <a:pt x="86" y="69"/>
                  </a:cubicBezTo>
                  <a:cubicBezTo>
                    <a:pt x="93" y="81"/>
                    <a:pt x="92" y="96"/>
                    <a:pt x="98" y="108"/>
                  </a:cubicBezTo>
                  <a:cubicBezTo>
                    <a:pt x="109" y="130"/>
                    <a:pt x="135" y="143"/>
                    <a:pt x="155" y="156"/>
                  </a:cubicBezTo>
                  <a:cubicBezTo>
                    <a:pt x="165" y="171"/>
                    <a:pt x="173" y="168"/>
                    <a:pt x="191" y="171"/>
                  </a:cubicBezTo>
                  <a:cubicBezTo>
                    <a:pt x="209" y="177"/>
                    <a:pt x="206" y="155"/>
                    <a:pt x="200" y="141"/>
                  </a:cubicBezTo>
                  <a:cubicBezTo>
                    <a:pt x="197" y="134"/>
                    <a:pt x="187" y="132"/>
                    <a:pt x="182" y="126"/>
                  </a:cubicBezTo>
                  <a:cubicBezTo>
                    <a:pt x="171" y="112"/>
                    <a:pt x="169" y="102"/>
                    <a:pt x="155" y="93"/>
                  </a:cubicBezTo>
                  <a:cubicBezTo>
                    <a:pt x="143" y="74"/>
                    <a:pt x="142" y="89"/>
                    <a:pt x="125" y="63"/>
                  </a:cubicBezTo>
                  <a:cubicBezTo>
                    <a:pt x="121" y="57"/>
                    <a:pt x="117" y="51"/>
                    <a:pt x="113" y="45"/>
                  </a:cubicBezTo>
                  <a:cubicBezTo>
                    <a:pt x="111" y="42"/>
                    <a:pt x="107" y="36"/>
                    <a:pt x="107" y="36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5" name="Freeform 14"/>
            <p:cNvSpPr>
              <a:spLocks/>
            </p:cNvSpPr>
            <p:nvPr/>
          </p:nvSpPr>
          <p:spPr bwMode="auto">
            <a:xfrm>
              <a:off x="2179" y="2569"/>
              <a:ext cx="259" cy="297"/>
            </a:xfrm>
            <a:custGeom>
              <a:avLst/>
              <a:gdLst>
                <a:gd name="T0" fmla="*/ 198 w 282"/>
                <a:gd name="T1" fmla="*/ 0 h 324"/>
                <a:gd name="T2" fmla="*/ 183 w 282"/>
                <a:gd name="T3" fmla="*/ 27 h 324"/>
                <a:gd name="T4" fmla="*/ 168 w 282"/>
                <a:gd name="T5" fmla="*/ 57 h 324"/>
                <a:gd name="T6" fmla="*/ 129 w 282"/>
                <a:gd name="T7" fmla="*/ 78 h 324"/>
                <a:gd name="T8" fmla="*/ 108 w 282"/>
                <a:gd name="T9" fmla="*/ 84 h 324"/>
                <a:gd name="T10" fmla="*/ 87 w 282"/>
                <a:gd name="T11" fmla="*/ 111 h 324"/>
                <a:gd name="T12" fmla="*/ 63 w 282"/>
                <a:gd name="T13" fmla="*/ 129 h 324"/>
                <a:gd name="T14" fmla="*/ 24 w 282"/>
                <a:gd name="T15" fmla="*/ 159 h 324"/>
                <a:gd name="T16" fmla="*/ 66 w 282"/>
                <a:gd name="T17" fmla="*/ 189 h 324"/>
                <a:gd name="T18" fmla="*/ 72 w 282"/>
                <a:gd name="T19" fmla="*/ 216 h 324"/>
                <a:gd name="T20" fmla="*/ 54 w 282"/>
                <a:gd name="T21" fmla="*/ 228 h 324"/>
                <a:gd name="T22" fmla="*/ 39 w 282"/>
                <a:gd name="T23" fmla="*/ 255 h 324"/>
                <a:gd name="T24" fmla="*/ 0 w 282"/>
                <a:gd name="T25" fmla="*/ 252 h 324"/>
                <a:gd name="T26" fmla="*/ 39 w 282"/>
                <a:gd name="T27" fmla="*/ 282 h 324"/>
                <a:gd name="T28" fmla="*/ 78 w 282"/>
                <a:gd name="T29" fmla="*/ 294 h 324"/>
                <a:gd name="T30" fmla="*/ 102 w 282"/>
                <a:gd name="T31" fmla="*/ 324 h 324"/>
                <a:gd name="T32" fmla="*/ 102 w 282"/>
                <a:gd name="T33" fmla="*/ 273 h 324"/>
                <a:gd name="T34" fmla="*/ 69 w 282"/>
                <a:gd name="T35" fmla="*/ 261 h 324"/>
                <a:gd name="T36" fmla="*/ 51 w 282"/>
                <a:gd name="T37" fmla="*/ 255 h 324"/>
                <a:gd name="T38" fmla="*/ 84 w 282"/>
                <a:gd name="T39" fmla="*/ 219 h 324"/>
                <a:gd name="T40" fmla="*/ 108 w 282"/>
                <a:gd name="T41" fmla="*/ 222 h 324"/>
                <a:gd name="T42" fmla="*/ 117 w 282"/>
                <a:gd name="T43" fmla="*/ 240 h 324"/>
                <a:gd name="T44" fmla="*/ 135 w 282"/>
                <a:gd name="T45" fmla="*/ 249 h 324"/>
                <a:gd name="T46" fmla="*/ 162 w 282"/>
                <a:gd name="T47" fmla="*/ 216 h 324"/>
                <a:gd name="T48" fmla="*/ 189 w 282"/>
                <a:gd name="T49" fmla="*/ 201 h 324"/>
                <a:gd name="T50" fmla="*/ 207 w 282"/>
                <a:gd name="T51" fmla="*/ 255 h 324"/>
                <a:gd name="T52" fmla="*/ 237 w 282"/>
                <a:gd name="T53" fmla="*/ 219 h 324"/>
                <a:gd name="T54" fmla="*/ 246 w 282"/>
                <a:gd name="T55" fmla="*/ 222 h 324"/>
                <a:gd name="T56" fmla="*/ 249 w 282"/>
                <a:gd name="T57" fmla="*/ 231 h 324"/>
                <a:gd name="T58" fmla="*/ 258 w 282"/>
                <a:gd name="T59" fmla="*/ 213 h 324"/>
                <a:gd name="T60" fmla="*/ 282 w 282"/>
                <a:gd name="T61" fmla="*/ 183 h 324"/>
                <a:gd name="T62" fmla="*/ 237 w 282"/>
                <a:gd name="T63" fmla="*/ 138 h 324"/>
                <a:gd name="T64" fmla="*/ 210 w 282"/>
                <a:gd name="T65" fmla="*/ 141 h 324"/>
                <a:gd name="T66" fmla="*/ 195 w 282"/>
                <a:gd name="T67" fmla="*/ 183 h 324"/>
                <a:gd name="T68" fmla="*/ 171 w 282"/>
                <a:gd name="T69" fmla="*/ 180 h 324"/>
                <a:gd name="T70" fmla="*/ 174 w 282"/>
                <a:gd name="T71" fmla="*/ 171 h 324"/>
                <a:gd name="T72" fmla="*/ 198 w 282"/>
                <a:gd name="T73" fmla="*/ 162 h 324"/>
                <a:gd name="T74" fmla="*/ 192 w 282"/>
                <a:gd name="T75" fmla="*/ 114 h 324"/>
                <a:gd name="T76" fmla="*/ 186 w 282"/>
                <a:gd name="T77" fmla="*/ 96 h 324"/>
                <a:gd name="T78" fmla="*/ 204 w 282"/>
                <a:gd name="T79" fmla="*/ 27 h 324"/>
                <a:gd name="T80" fmla="*/ 198 w 282"/>
                <a:gd name="T81" fmla="*/ 0 h 3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2"/>
                <a:gd name="T124" fmla="*/ 0 h 324"/>
                <a:gd name="T125" fmla="*/ 282 w 282"/>
                <a:gd name="T126" fmla="*/ 324 h 3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2" h="324">
                  <a:moveTo>
                    <a:pt x="198" y="0"/>
                  </a:moveTo>
                  <a:cubicBezTo>
                    <a:pt x="184" y="21"/>
                    <a:pt x="188" y="11"/>
                    <a:pt x="183" y="27"/>
                  </a:cubicBezTo>
                  <a:cubicBezTo>
                    <a:pt x="190" y="49"/>
                    <a:pt x="196" y="63"/>
                    <a:pt x="168" y="57"/>
                  </a:cubicBezTo>
                  <a:cubicBezTo>
                    <a:pt x="159" y="30"/>
                    <a:pt x="140" y="75"/>
                    <a:pt x="129" y="78"/>
                  </a:cubicBezTo>
                  <a:cubicBezTo>
                    <a:pt x="114" y="82"/>
                    <a:pt x="121" y="80"/>
                    <a:pt x="108" y="84"/>
                  </a:cubicBezTo>
                  <a:cubicBezTo>
                    <a:pt x="100" y="95"/>
                    <a:pt x="98" y="104"/>
                    <a:pt x="87" y="111"/>
                  </a:cubicBezTo>
                  <a:cubicBezTo>
                    <a:pt x="80" y="122"/>
                    <a:pt x="74" y="122"/>
                    <a:pt x="63" y="129"/>
                  </a:cubicBezTo>
                  <a:cubicBezTo>
                    <a:pt x="27" y="117"/>
                    <a:pt x="32" y="135"/>
                    <a:pt x="24" y="159"/>
                  </a:cubicBezTo>
                  <a:cubicBezTo>
                    <a:pt x="29" y="194"/>
                    <a:pt x="36" y="179"/>
                    <a:pt x="66" y="189"/>
                  </a:cubicBezTo>
                  <a:cubicBezTo>
                    <a:pt x="69" y="197"/>
                    <a:pt x="80" y="208"/>
                    <a:pt x="72" y="216"/>
                  </a:cubicBezTo>
                  <a:cubicBezTo>
                    <a:pt x="67" y="221"/>
                    <a:pt x="54" y="228"/>
                    <a:pt x="54" y="228"/>
                  </a:cubicBezTo>
                  <a:cubicBezTo>
                    <a:pt x="40" y="249"/>
                    <a:pt x="44" y="239"/>
                    <a:pt x="39" y="255"/>
                  </a:cubicBezTo>
                  <a:cubicBezTo>
                    <a:pt x="14" y="247"/>
                    <a:pt x="27" y="248"/>
                    <a:pt x="0" y="252"/>
                  </a:cubicBezTo>
                  <a:cubicBezTo>
                    <a:pt x="9" y="280"/>
                    <a:pt x="6" y="278"/>
                    <a:pt x="39" y="282"/>
                  </a:cubicBezTo>
                  <a:cubicBezTo>
                    <a:pt x="52" y="286"/>
                    <a:pt x="65" y="291"/>
                    <a:pt x="78" y="294"/>
                  </a:cubicBezTo>
                  <a:cubicBezTo>
                    <a:pt x="86" y="306"/>
                    <a:pt x="87" y="319"/>
                    <a:pt x="102" y="324"/>
                  </a:cubicBezTo>
                  <a:cubicBezTo>
                    <a:pt x="119" y="307"/>
                    <a:pt x="123" y="291"/>
                    <a:pt x="102" y="273"/>
                  </a:cubicBezTo>
                  <a:cubicBezTo>
                    <a:pt x="92" y="264"/>
                    <a:pt x="82" y="264"/>
                    <a:pt x="69" y="261"/>
                  </a:cubicBezTo>
                  <a:cubicBezTo>
                    <a:pt x="63" y="259"/>
                    <a:pt x="51" y="255"/>
                    <a:pt x="51" y="255"/>
                  </a:cubicBezTo>
                  <a:cubicBezTo>
                    <a:pt x="67" y="245"/>
                    <a:pt x="66" y="225"/>
                    <a:pt x="84" y="219"/>
                  </a:cubicBezTo>
                  <a:cubicBezTo>
                    <a:pt x="92" y="220"/>
                    <a:pt x="101" y="219"/>
                    <a:pt x="108" y="222"/>
                  </a:cubicBezTo>
                  <a:cubicBezTo>
                    <a:pt x="115" y="225"/>
                    <a:pt x="113" y="235"/>
                    <a:pt x="117" y="240"/>
                  </a:cubicBezTo>
                  <a:cubicBezTo>
                    <a:pt x="121" y="245"/>
                    <a:pt x="129" y="247"/>
                    <a:pt x="135" y="249"/>
                  </a:cubicBezTo>
                  <a:cubicBezTo>
                    <a:pt x="144" y="235"/>
                    <a:pt x="147" y="226"/>
                    <a:pt x="162" y="216"/>
                  </a:cubicBezTo>
                  <a:cubicBezTo>
                    <a:pt x="170" y="204"/>
                    <a:pt x="176" y="205"/>
                    <a:pt x="189" y="201"/>
                  </a:cubicBezTo>
                  <a:cubicBezTo>
                    <a:pt x="201" y="218"/>
                    <a:pt x="196" y="238"/>
                    <a:pt x="207" y="255"/>
                  </a:cubicBezTo>
                  <a:cubicBezTo>
                    <a:pt x="226" y="249"/>
                    <a:pt x="221" y="230"/>
                    <a:pt x="237" y="219"/>
                  </a:cubicBezTo>
                  <a:cubicBezTo>
                    <a:pt x="240" y="220"/>
                    <a:pt x="244" y="220"/>
                    <a:pt x="246" y="222"/>
                  </a:cubicBezTo>
                  <a:cubicBezTo>
                    <a:pt x="248" y="224"/>
                    <a:pt x="246" y="231"/>
                    <a:pt x="249" y="231"/>
                  </a:cubicBezTo>
                  <a:cubicBezTo>
                    <a:pt x="253" y="231"/>
                    <a:pt x="257" y="215"/>
                    <a:pt x="258" y="213"/>
                  </a:cubicBezTo>
                  <a:cubicBezTo>
                    <a:pt x="262" y="183"/>
                    <a:pt x="259" y="191"/>
                    <a:pt x="282" y="183"/>
                  </a:cubicBezTo>
                  <a:cubicBezTo>
                    <a:pt x="277" y="136"/>
                    <a:pt x="274" y="150"/>
                    <a:pt x="237" y="138"/>
                  </a:cubicBezTo>
                  <a:cubicBezTo>
                    <a:pt x="228" y="139"/>
                    <a:pt x="218" y="138"/>
                    <a:pt x="210" y="141"/>
                  </a:cubicBezTo>
                  <a:cubicBezTo>
                    <a:pt x="205" y="143"/>
                    <a:pt x="203" y="171"/>
                    <a:pt x="195" y="183"/>
                  </a:cubicBezTo>
                  <a:cubicBezTo>
                    <a:pt x="187" y="182"/>
                    <a:pt x="178" y="184"/>
                    <a:pt x="171" y="180"/>
                  </a:cubicBezTo>
                  <a:cubicBezTo>
                    <a:pt x="168" y="178"/>
                    <a:pt x="172" y="173"/>
                    <a:pt x="174" y="171"/>
                  </a:cubicBezTo>
                  <a:cubicBezTo>
                    <a:pt x="180" y="164"/>
                    <a:pt x="190" y="164"/>
                    <a:pt x="198" y="162"/>
                  </a:cubicBezTo>
                  <a:cubicBezTo>
                    <a:pt x="196" y="146"/>
                    <a:pt x="197" y="129"/>
                    <a:pt x="192" y="114"/>
                  </a:cubicBezTo>
                  <a:cubicBezTo>
                    <a:pt x="190" y="108"/>
                    <a:pt x="186" y="96"/>
                    <a:pt x="186" y="96"/>
                  </a:cubicBezTo>
                  <a:cubicBezTo>
                    <a:pt x="189" y="73"/>
                    <a:pt x="197" y="49"/>
                    <a:pt x="204" y="27"/>
                  </a:cubicBezTo>
                  <a:cubicBezTo>
                    <a:pt x="200" y="10"/>
                    <a:pt x="202" y="19"/>
                    <a:pt x="198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6" name="Freeform 15"/>
            <p:cNvSpPr>
              <a:spLocks/>
            </p:cNvSpPr>
            <p:nvPr/>
          </p:nvSpPr>
          <p:spPr bwMode="auto">
            <a:xfrm>
              <a:off x="2375" y="2423"/>
              <a:ext cx="56" cy="105"/>
            </a:xfrm>
            <a:custGeom>
              <a:avLst/>
              <a:gdLst>
                <a:gd name="T0" fmla="*/ 9 w 61"/>
                <a:gd name="T1" fmla="*/ 27 h 114"/>
                <a:gd name="T2" fmla="*/ 12 w 61"/>
                <a:gd name="T3" fmla="*/ 54 h 114"/>
                <a:gd name="T4" fmla="*/ 0 w 61"/>
                <a:gd name="T5" fmla="*/ 72 h 114"/>
                <a:gd name="T6" fmla="*/ 48 w 61"/>
                <a:gd name="T7" fmla="*/ 105 h 114"/>
                <a:gd name="T8" fmla="*/ 54 w 61"/>
                <a:gd name="T9" fmla="*/ 114 h 114"/>
                <a:gd name="T10" fmla="*/ 60 w 61"/>
                <a:gd name="T11" fmla="*/ 105 h 114"/>
                <a:gd name="T12" fmla="*/ 42 w 61"/>
                <a:gd name="T13" fmla="*/ 90 h 114"/>
                <a:gd name="T14" fmla="*/ 9 w 61"/>
                <a:gd name="T15" fmla="*/ 27 h 1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114"/>
                <a:gd name="T26" fmla="*/ 61 w 61"/>
                <a:gd name="T27" fmla="*/ 114 h 1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114">
                  <a:moveTo>
                    <a:pt x="9" y="27"/>
                  </a:moveTo>
                  <a:cubicBezTo>
                    <a:pt x="16" y="38"/>
                    <a:pt x="19" y="37"/>
                    <a:pt x="12" y="54"/>
                  </a:cubicBezTo>
                  <a:cubicBezTo>
                    <a:pt x="9" y="61"/>
                    <a:pt x="0" y="72"/>
                    <a:pt x="0" y="72"/>
                  </a:cubicBezTo>
                  <a:cubicBezTo>
                    <a:pt x="6" y="91"/>
                    <a:pt x="30" y="99"/>
                    <a:pt x="48" y="105"/>
                  </a:cubicBezTo>
                  <a:cubicBezTo>
                    <a:pt x="50" y="108"/>
                    <a:pt x="50" y="114"/>
                    <a:pt x="54" y="114"/>
                  </a:cubicBezTo>
                  <a:cubicBezTo>
                    <a:pt x="58" y="114"/>
                    <a:pt x="61" y="109"/>
                    <a:pt x="60" y="105"/>
                  </a:cubicBezTo>
                  <a:cubicBezTo>
                    <a:pt x="59" y="101"/>
                    <a:pt x="45" y="92"/>
                    <a:pt x="42" y="90"/>
                  </a:cubicBezTo>
                  <a:cubicBezTo>
                    <a:pt x="41" y="73"/>
                    <a:pt x="50" y="0"/>
                    <a:pt x="9" y="27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7" name="Freeform 16"/>
            <p:cNvSpPr>
              <a:spLocks/>
            </p:cNvSpPr>
            <p:nvPr/>
          </p:nvSpPr>
          <p:spPr bwMode="auto">
            <a:xfrm>
              <a:off x="2712" y="1818"/>
              <a:ext cx="45" cy="176"/>
            </a:xfrm>
            <a:custGeom>
              <a:avLst/>
              <a:gdLst>
                <a:gd name="T0" fmla="*/ 31 w 49"/>
                <a:gd name="T1" fmla="*/ 0 h 192"/>
                <a:gd name="T2" fmla="*/ 22 w 49"/>
                <a:gd name="T3" fmla="*/ 27 h 192"/>
                <a:gd name="T4" fmla="*/ 19 w 49"/>
                <a:gd name="T5" fmla="*/ 36 h 192"/>
                <a:gd name="T6" fmla="*/ 10 w 49"/>
                <a:gd name="T7" fmla="*/ 102 h 192"/>
                <a:gd name="T8" fmla="*/ 7 w 49"/>
                <a:gd name="T9" fmla="*/ 141 h 192"/>
                <a:gd name="T10" fmla="*/ 1 w 49"/>
                <a:gd name="T11" fmla="*/ 159 h 192"/>
                <a:gd name="T12" fmla="*/ 4 w 49"/>
                <a:gd name="T13" fmla="*/ 189 h 192"/>
                <a:gd name="T14" fmla="*/ 13 w 49"/>
                <a:gd name="T15" fmla="*/ 186 h 192"/>
                <a:gd name="T16" fmla="*/ 25 w 49"/>
                <a:gd name="T17" fmla="*/ 168 h 192"/>
                <a:gd name="T18" fmla="*/ 40 w 49"/>
                <a:gd name="T19" fmla="*/ 129 h 192"/>
                <a:gd name="T20" fmla="*/ 43 w 49"/>
                <a:gd name="T21" fmla="*/ 78 h 192"/>
                <a:gd name="T22" fmla="*/ 49 w 49"/>
                <a:gd name="T23" fmla="*/ 60 h 192"/>
                <a:gd name="T24" fmla="*/ 46 w 49"/>
                <a:gd name="T25" fmla="*/ 36 h 192"/>
                <a:gd name="T26" fmla="*/ 31 w 49"/>
                <a:gd name="T27" fmla="*/ 0 h 1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9"/>
                <a:gd name="T43" fmla="*/ 0 h 192"/>
                <a:gd name="T44" fmla="*/ 49 w 49"/>
                <a:gd name="T45" fmla="*/ 192 h 19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9" h="192">
                  <a:moveTo>
                    <a:pt x="31" y="0"/>
                  </a:moveTo>
                  <a:cubicBezTo>
                    <a:pt x="31" y="0"/>
                    <a:pt x="22" y="27"/>
                    <a:pt x="22" y="27"/>
                  </a:cubicBezTo>
                  <a:cubicBezTo>
                    <a:pt x="21" y="30"/>
                    <a:pt x="19" y="36"/>
                    <a:pt x="19" y="36"/>
                  </a:cubicBezTo>
                  <a:cubicBezTo>
                    <a:pt x="17" y="65"/>
                    <a:pt x="15" y="77"/>
                    <a:pt x="10" y="102"/>
                  </a:cubicBezTo>
                  <a:cubicBezTo>
                    <a:pt x="9" y="115"/>
                    <a:pt x="9" y="128"/>
                    <a:pt x="7" y="141"/>
                  </a:cubicBezTo>
                  <a:cubicBezTo>
                    <a:pt x="6" y="147"/>
                    <a:pt x="1" y="159"/>
                    <a:pt x="1" y="159"/>
                  </a:cubicBezTo>
                  <a:cubicBezTo>
                    <a:pt x="2" y="169"/>
                    <a:pt x="0" y="180"/>
                    <a:pt x="4" y="189"/>
                  </a:cubicBezTo>
                  <a:cubicBezTo>
                    <a:pt x="5" y="192"/>
                    <a:pt x="11" y="189"/>
                    <a:pt x="13" y="186"/>
                  </a:cubicBezTo>
                  <a:cubicBezTo>
                    <a:pt x="27" y="164"/>
                    <a:pt x="4" y="175"/>
                    <a:pt x="25" y="168"/>
                  </a:cubicBezTo>
                  <a:cubicBezTo>
                    <a:pt x="34" y="155"/>
                    <a:pt x="31" y="142"/>
                    <a:pt x="40" y="129"/>
                  </a:cubicBezTo>
                  <a:cubicBezTo>
                    <a:pt x="41" y="112"/>
                    <a:pt x="41" y="95"/>
                    <a:pt x="43" y="78"/>
                  </a:cubicBezTo>
                  <a:cubicBezTo>
                    <a:pt x="44" y="72"/>
                    <a:pt x="49" y="60"/>
                    <a:pt x="49" y="60"/>
                  </a:cubicBezTo>
                  <a:cubicBezTo>
                    <a:pt x="48" y="52"/>
                    <a:pt x="49" y="44"/>
                    <a:pt x="46" y="36"/>
                  </a:cubicBezTo>
                  <a:lnTo>
                    <a:pt x="31" y="0"/>
                  </a:ln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8" name="Freeform 17"/>
            <p:cNvSpPr>
              <a:spLocks/>
            </p:cNvSpPr>
            <p:nvPr/>
          </p:nvSpPr>
          <p:spPr bwMode="auto">
            <a:xfrm>
              <a:off x="2520" y="2003"/>
              <a:ext cx="247" cy="280"/>
            </a:xfrm>
            <a:custGeom>
              <a:avLst/>
              <a:gdLst>
                <a:gd name="T0" fmla="*/ 222 w 269"/>
                <a:gd name="T1" fmla="*/ 5 h 305"/>
                <a:gd name="T2" fmla="*/ 195 w 269"/>
                <a:gd name="T3" fmla="*/ 23 h 305"/>
                <a:gd name="T4" fmla="*/ 186 w 269"/>
                <a:gd name="T5" fmla="*/ 29 h 305"/>
                <a:gd name="T6" fmla="*/ 171 w 269"/>
                <a:gd name="T7" fmla="*/ 95 h 305"/>
                <a:gd name="T8" fmla="*/ 144 w 269"/>
                <a:gd name="T9" fmla="*/ 134 h 305"/>
                <a:gd name="T10" fmla="*/ 99 w 269"/>
                <a:gd name="T11" fmla="*/ 182 h 305"/>
                <a:gd name="T12" fmla="*/ 69 w 269"/>
                <a:gd name="T13" fmla="*/ 185 h 305"/>
                <a:gd name="T14" fmla="*/ 54 w 269"/>
                <a:gd name="T15" fmla="*/ 206 h 305"/>
                <a:gd name="T16" fmla="*/ 27 w 269"/>
                <a:gd name="T17" fmla="*/ 227 h 305"/>
                <a:gd name="T18" fmla="*/ 36 w 269"/>
                <a:gd name="T19" fmla="*/ 296 h 305"/>
                <a:gd name="T20" fmla="*/ 54 w 269"/>
                <a:gd name="T21" fmla="*/ 251 h 305"/>
                <a:gd name="T22" fmla="*/ 69 w 269"/>
                <a:gd name="T23" fmla="*/ 254 h 305"/>
                <a:gd name="T24" fmla="*/ 72 w 269"/>
                <a:gd name="T25" fmla="*/ 266 h 305"/>
                <a:gd name="T26" fmla="*/ 108 w 269"/>
                <a:gd name="T27" fmla="*/ 203 h 305"/>
                <a:gd name="T28" fmla="*/ 132 w 269"/>
                <a:gd name="T29" fmla="*/ 206 h 305"/>
                <a:gd name="T30" fmla="*/ 126 w 269"/>
                <a:gd name="T31" fmla="*/ 215 h 305"/>
                <a:gd name="T32" fmla="*/ 135 w 269"/>
                <a:gd name="T33" fmla="*/ 218 h 305"/>
                <a:gd name="T34" fmla="*/ 162 w 269"/>
                <a:gd name="T35" fmla="*/ 188 h 305"/>
                <a:gd name="T36" fmla="*/ 204 w 269"/>
                <a:gd name="T37" fmla="*/ 170 h 305"/>
                <a:gd name="T38" fmla="*/ 252 w 269"/>
                <a:gd name="T39" fmla="*/ 23 h 305"/>
                <a:gd name="T40" fmla="*/ 261 w 269"/>
                <a:gd name="T41" fmla="*/ 26 h 305"/>
                <a:gd name="T42" fmla="*/ 267 w 269"/>
                <a:gd name="T43" fmla="*/ 17 h 305"/>
                <a:gd name="T44" fmla="*/ 222 w 269"/>
                <a:gd name="T45" fmla="*/ 5 h 3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9"/>
                <a:gd name="T70" fmla="*/ 0 h 305"/>
                <a:gd name="T71" fmla="*/ 269 w 269"/>
                <a:gd name="T72" fmla="*/ 305 h 3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9" h="305">
                  <a:moveTo>
                    <a:pt x="222" y="5"/>
                  </a:moveTo>
                  <a:cubicBezTo>
                    <a:pt x="217" y="8"/>
                    <a:pt x="202" y="18"/>
                    <a:pt x="195" y="23"/>
                  </a:cubicBezTo>
                  <a:cubicBezTo>
                    <a:pt x="192" y="25"/>
                    <a:pt x="186" y="29"/>
                    <a:pt x="186" y="29"/>
                  </a:cubicBezTo>
                  <a:cubicBezTo>
                    <a:pt x="178" y="52"/>
                    <a:pt x="195" y="79"/>
                    <a:pt x="171" y="95"/>
                  </a:cubicBezTo>
                  <a:cubicBezTo>
                    <a:pt x="162" y="108"/>
                    <a:pt x="159" y="129"/>
                    <a:pt x="144" y="134"/>
                  </a:cubicBezTo>
                  <a:cubicBezTo>
                    <a:pt x="139" y="142"/>
                    <a:pt x="106" y="180"/>
                    <a:pt x="99" y="182"/>
                  </a:cubicBezTo>
                  <a:cubicBezTo>
                    <a:pt x="89" y="184"/>
                    <a:pt x="79" y="184"/>
                    <a:pt x="69" y="185"/>
                  </a:cubicBezTo>
                  <a:cubicBezTo>
                    <a:pt x="62" y="206"/>
                    <a:pt x="69" y="201"/>
                    <a:pt x="54" y="206"/>
                  </a:cubicBezTo>
                  <a:cubicBezTo>
                    <a:pt x="48" y="263"/>
                    <a:pt x="50" y="242"/>
                    <a:pt x="27" y="227"/>
                  </a:cubicBezTo>
                  <a:cubicBezTo>
                    <a:pt x="12" y="249"/>
                    <a:pt x="0" y="305"/>
                    <a:pt x="36" y="296"/>
                  </a:cubicBezTo>
                  <a:cubicBezTo>
                    <a:pt x="46" y="281"/>
                    <a:pt x="44" y="265"/>
                    <a:pt x="54" y="251"/>
                  </a:cubicBezTo>
                  <a:cubicBezTo>
                    <a:pt x="59" y="252"/>
                    <a:pt x="65" y="251"/>
                    <a:pt x="69" y="254"/>
                  </a:cubicBezTo>
                  <a:cubicBezTo>
                    <a:pt x="72" y="257"/>
                    <a:pt x="68" y="268"/>
                    <a:pt x="72" y="266"/>
                  </a:cubicBezTo>
                  <a:cubicBezTo>
                    <a:pt x="88" y="259"/>
                    <a:pt x="87" y="217"/>
                    <a:pt x="108" y="203"/>
                  </a:cubicBezTo>
                  <a:cubicBezTo>
                    <a:pt x="116" y="204"/>
                    <a:pt x="125" y="202"/>
                    <a:pt x="132" y="206"/>
                  </a:cubicBezTo>
                  <a:cubicBezTo>
                    <a:pt x="135" y="208"/>
                    <a:pt x="125" y="212"/>
                    <a:pt x="126" y="215"/>
                  </a:cubicBezTo>
                  <a:cubicBezTo>
                    <a:pt x="127" y="218"/>
                    <a:pt x="132" y="217"/>
                    <a:pt x="135" y="218"/>
                  </a:cubicBezTo>
                  <a:cubicBezTo>
                    <a:pt x="148" y="210"/>
                    <a:pt x="149" y="197"/>
                    <a:pt x="162" y="188"/>
                  </a:cubicBezTo>
                  <a:cubicBezTo>
                    <a:pt x="173" y="172"/>
                    <a:pt x="189" y="180"/>
                    <a:pt x="204" y="170"/>
                  </a:cubicBezTo>
                  <a:cubicBezTo>
                    <a:pt x="217" y="131"/>
                    <a:pt x="195" y="42"/>
                    <a:pt x="252" y="23"/>
                  </a:cubicBezTo>
                  <a:cubicBezTo>
                    <a:pt x="255" y="24"/>
                    <a:pt x="258" y="27"/>
                    <a:pt x="261" y="26"/>
                  </a:cubicBezTo>
                  <a:cubicBezTo>
                    <a:pt x="264" y="25"/>
                    <a:pt x="269" y="20"/>
                    <a:pt x="267" y="17"/>
                  </a:cubicBezTo>
                  <a:cubicBezTo>
                    <a:pt x="265" y="14"/>
                    <a:pt x="222" y="0"/>
                    <a:pt x="222" y="5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63529" name="Freeform 18"/>
            <p:cNvSpPr>
              <a:spLocks/>
            </p:cNvSpPr>
            <p:nvPr/>
          </p:nvSpPr>
          <p:spPr bwMode="auto">
            <a:xfrm>
              <a:off x="2922" y="3188"/>
              <a:ext cx="165" cy="264"/>
            </a:xfrm>
            <a:custGeom>
              <a:avLst/>
              <a:gdLst>
                <a:gd name="T0" fmla="*/ 120 w 180"/>
                <a:gd name="T1" fmla="*/ 0 h 287"/>
                <a:gd name="T2" fmla="*/ 102 w 180"/>
                <a:gd name="T3" fmla="*/ 9 h 287"/>
                <a:gd name="T4" fmla="*/ 96 w 180"/>
                <a:gd name="T5" fmla="*/ 27 h 287"/>
                <a:gd name="T6" fmla="*/ 114 w 180"/>
                <a:gd name="T7" fmla="*/ 66 h 287"/>
                <a:gd name="T8" fmla="*/ 84 w 180"/>
                <a:gd name="T9" fmla="*/ 144 h 287"/>
                <a:gd name="T10" fmla="*/ 72 w 180"/>
                <a:gd name="T11" fmla="*/ 162 h 287"/>
                <a:gd name="T12" fmla="*/ 54 w 180"/>
                <a:gd name="T13" fmla="*/ 168 h 287"/>
                <a:gd name="T14" fmla="*/ 24 w 180"/>
                <a:gd name="T15" fmla="*/ 201 h 287"/>
                <a:gd name="T16" fmla="*/ 0 w 180"/>
                <a:gd name="T17" fmla="*/ 264 h 287"/>
                <a:gd name="T18" fmla="*/ 18 w 180"/>
                <a:gd name="T19" fmla="*/ 273 h 287"/>
                <a:gd name="T20" fmla="*/ 36 w 180"/>
                <a:gd name="T21" fmla="*/ 246 h 287"/>
                <a:gd name="T22" fmla="*/ 57 w 180"/>
                <a:gd name="T23" fmla="*/ 225 h 287"/>
                <a:gd name="T24" fmla="*/ 81 w 180"/>
                <a:gd name="T25" fmla="*/ 204 h 287"/>
                <a:gd name="T26" fmla="*/ 105 w 180"/>
                <a:gd name="T27" fmla="*/ 174 h 287"/>
                <a:gd name="T28" fmla="*/ 123 w 180"/>
                <a:gd name="T29" fmla="*/ 153 h 287"/>
                <a:gd name="T30" fmla="*/ 135 w 180"/>
                <a:gd name="T31" fmla="*/ 150 h 287"/>
                <a:gd name="T32" fmla="*/ 168 w 180"/>
                <a:gd name="T33" fmla="*/ 102 h 287"/>
                <a:gd name="T34" fmla="*/ 180 w 180"/>
                <a:gd name="T35" fmla="*/ 75 h 287"/>
                <a:gd name="T36" fmla="*/ 147 w 180"/>
                <a:gd name="T37" fmla="*/ 48 h 287"/>
                <a:gd name="T38" fmla="*/ 120 w 180"/>
                <a:gd name="T39" fmla="*/ 0 h 28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0"/>
                <a:gd name="T61" fmla="*/ 0 h 287"/>
                <a:gd name="T62" fmla="*/ 180 w 180"/>
                <a:gd name="T63" fmla="*/ 287 h 28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0" h="287">
                  <a:moveTo>
                    <a:pt x="120" y="0"/>
                  </a:moveTo>
                  <a:cubicBezTo>
                    <a:pt x="115" y="2"/>
                    <a:pt x="105" y="4"/>
                    <a:pt x="102" y="9"/>
                  </a:cubicBezTo>
                  <a:cubicBezTo>
                    <a:pt x="99" y="14"/>
                    <a:pt x="96" y="27"/>
                    <a:pt x="96" y="27"/>
                  </a:cubicBezTo>
                  <a:cubicBezTo>
                    <a:pt x="100" y="42"/>
                    <a:pt x="109" y="52"/>
                    <a:pt x="114" y="66"/>
                  </a:cubicBezTo>
                  <a:cubicBezTo>
                    <a:pt x="111" y="112"/>
                    <a:pt x="117" y="122"/>
                    <a:pt x="84" y="144"/>
                  </a:cubicBezTo>
                  <a:cubicBezTo>
                    <a:pt x="80" y="150"/>
                    <a:pt x="76" y="156"/>
                    <a:pt x="72" y="162"/>
                  </a:cubicBezTo>
                  <a:cubicBezTo>
                    <a:pt x="68" y="167"/>
                    <a:pt x="54" y="168"/>
                    <a:pt x="54" y="168"/>
                  </a:cubicBezTo>
                  <a:cubicBezTo>
                    <a:pt x="49" y="183"/>
                    <a:pt x="37" y="192"/>
                    <a:pt x="24" y="201"/>
                  </a:cubicBezTo>
                  <a:cubicBezTo>
                    <a:pt x="10" y="221"/>
                    <a:pt x="5" y="240"/>
                    <a:pt x="0" y="264"/>
                  </a:cubicBezTo>
                  <a:cubicBezTo>
                    <a:pt x="5" y="278"/>
                    <a:pt x="4" y="287"/>
                    <a:pt x="18" y="273"/>
                  </a:cubicBezTo>
                  <a:cubicBezTo>
                    <a:pt x="22" y="261"/>
                    <a:pt x="27" y="255"/>
                    <a:pt x="36" y="246"/>
                  </a:cubicBezTo>
                  <a:cubicBezTo>
                    <a:pt x="39" y="237"/>
                    <a:pt x="57" y="225"/>
                    <a:pt x="57" y="225"/>
                  </a:cubicBezTo>
                  <a:cubicBezTo>
                    <a:pt x="63" y="216"/>
                    <a:pt x="81" y="204"/>
                    <a:pt x="81" y="204"/>
                  </a:cubicBezTo>
                  <a:cubicBezTo>
                    <a:pt x="85" y="193"/>
                    <a:pt x="95" y="180"/>
                    <a:pt x="105" y="174"/>
                  </a:cubicBezTo>
                  <a:cubicBezTo>
                    <a:pt x="112" y="163"/>
                    <a:pt x="119" y="165"/>
                    <a:pt x="123" y="153"/>
                  </a:cubicBezTo>
                  <a:cubicBezTo>
                    <a:pt x="128" y="118"/>
                    <a:pt x="125" y="135"/>
                    <a:pt x="135" y="150"/>
                  </a:cubicBezTo>
                  <a:cubicBezTo>
                    <a:pt x="153" y="132"/>
                    <a:pt x="140" y="111"/>
                    <a:pt x="168" y="102"/>
                  </a:cubicBezTo>
                  <a:cubicBezTo>
                    <a:pt x="173" y="94"/>
                    <a:pt x="180" y="75"/>
                    <a:pt x="180" y="75"/>
                  </a:cubicBezTo>
                  <a:cubicBezTo>
                    <a:pt x="175" y="59"/>
                    <a:pt x="163" y="52"/>
                    <a:pt x="147" y="48"/>
                  </a:cubicBezTo>
                  <a:cubicBezTo>
                    <a:pt x="144" y="35"/>
                    <a:pt x="138" y="0"/>
                    <a:pt x="12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grpSp>
          <p:nvGrpSpPr>
            <p:cNvPr id="63530" name="Group 19"/>
            <p:cNvGrpSpPr>
              <a:grpSpLocks/>
            </p:cNvGrpSpPr>
            <p:nvPr/>
          </p:nvGrpSpPr>
          <p:grpSpPr bwMode="auto">
            <a:xfrm>
              <a:off x="476" y="1056"/>
              <a:ext cx="2921" cy="1628"/>
              <a:chOff x="240" y="942"/>
              <a:chExt cx="3185" cy="1776"/>
            </a:xfrm>
          </p:grpSpPr>
          <p:sp>
            <p:nvSpPr>
              <p:cNvPr id="63532" name="Freeform 20"/>
              <p:cNvSpPr>
                <a:spLocks/>
              </p:cNvSpPr>
              <p:nvPr/>
            </p:nvSpPr>
            <p:spPr bwMode="auto">
              <a:xfrm>
                <a:off x="240" y="942"/>
                <a:ext cx="3185" cy="1776"/>
              </a:xfrm>
              <a:custGeom>
                <a:avLst/>
                <a:gdLst>
                  <a:gd name="T0" fmla="*/ 2184 w 3185"/>
                  <a:gd name="T1" fmla="*/ 1296 h 1776"/>
                  <a:gd name="T2" fmla="*/ 2208 w 3185"/>
                  <a:gd name="T3" fmla="*/ 1164 h 1776"/>
                  <a:gd name="T4" fmla="*/ 2274 w 3185"/>
                  <a:gd name="T5" fmla="*/ 1092 h 1776"/>
                  <a:gd name="T6" fmla="*/ 2388 w 3185"/>
                  <a:gd name="T7" fmla="*/ 966 h 1776"/>
                  <a:gd name="T8" fmla="*/ 2418 w 3185"/>
                  <a:gd name="T9" fmla="*/ 822 h 1776"/>
                  <a:gd name="T10" fmla="*/ 2646 w 3185"/>
                  <a:gd name="T11" fmla="*/ 714 h 1776"/>
                  <a:gd name="T12" fmla="*/ 2676 w 3185"/>
                  <a:gd name="T13" fmla="*/ 780 h 1776"/>
                  <a:gd name="T14" fmla="*/ 2754 w 3185"/>
                  <a:gd name="T15" fmla="*/ 762 h 1776"/>
                  <a:gd name="T16" fmla="*/ 2892 w 3185"/>
                  <a:gd name="T17" fmla="*/ 630 h 1776"/>
                  <a:gd name="T18" fmla="*/ 3012 w 3185"/>
                  <a:gd name="T19" fmla="*/ 546 h 1776"/>
                  <a:gd name="T20" fmla="*/ 3168 w 3185"/>
                  <a:gd name="T21" fmla="*/ 504 h 1776"/>
                  <a:gd name="T22" fmla="*/ 2988 w 3185"/>
                  <a:gd name="T23" fmla="*/ 312 h 1776"/>
                  <a:gd name="T24" fmla="*/ 2712 w 3185"/>
                  <a:gd name="T25" fmla="*/ 306 h 1776"/>
                  <a:gd name="T26" fmla="*/ 2436 w 3185"/>
                  <a:gd name="T27" fmla="*/ 186 h 1776"/>
                  <a:gd name="T28" fmla="*/ 2244 w 3185"/>
                  <a:gd name="T29" fmla="*/ 228 h 1776"/>
                  <a:gd name="T30" fmla="*/ 1926 w 3185"/>
                  <a:gd name="T31" fmla="*/ 192 h 1776"/>
                  <a:gd name="T32" fmla="*/ 1860 w 3185"/>
                  <a:gd name="T33" fmla="*/ 66 h 1776"/>
                  <a:gd name="T34" fmla="*/ 1650 w 3185"/>
                  <a:gd name="T35" fmla="*/ 120 h 1776"/>
                  <a:gd name="T36" fmla="*/ 1530 w 3185"/>
                  <a:gd name="T37" fmla="*/ 330 h 1776"/>
                  <a:gd name="T38" fmla="*/ 1386 w 3185"/>
                  <a:gd name="T39" fmla="*/ 426 h 1776"/>
                  <a:gd name="T40" fmla="*/ 1308 w 3185"/>
                  <a:gd name="T41" fmla="*/ 204 h 1776"/>
                  <a:gd name="T42" fmla="*/ 1068 w 3185"/>
                  <a:gd name="T43" fmla="*/ 402 h 1776"/>
                  <a:gd name="T44" fmla="*/ 1032 w 3185"/>
                  <a:gd name="T45" fmla="*/ 378 h 1776"/>
                  <a:gd name="T46" fmla="*/ 870 w 3185"/>
                  <a:gd name="T47" fmla="*/ 480 h 1776"/>
                  <a:gd name="T48" fmla="*/ 750 w 3185"/>
                  <a:gd name="T49" fmla="*/ 444 h 1776"/>
                  <a:gd name="T50" fmla="*/ 726 w 3185"/>
                  <a:gd name="T51" fmla="*/ 336 h 1776"/>
                  <a:gd name="T52" fmla="*/ 498 w 3185"/>
                  <a:gd name="T53" fmla="*/ 366 h 1776"/>
                  <a:gd name="T54" fmla="*/ 348 w 3185"/>
                  <a:gd name="T55" fmla="*/ 552 h 1776"/>
                  <a:gd name="T56" fmla="*/ 360 w 3185"/>
                  <a:gd name="T57" fmla="*/ 702 h 1776"/>
                  <a:gd name="T58" fmla="*/ 474 w 3185"/>
                  <a:gd name="T59" fmla="*/ 720 h 1776"/>
                  <a:gd name="T60" fmla="*/ 600 w 3185"/>
                  <a:gd name="T61" fmla="*/ 498 h 1776"/>
                  <a:gd name="T62" fmla="*/ 624 w 3185"/>
                  <a:gd name="T63" fmla="*/ 678 h 1776"/>
                  <a:gd name="T64" fmla="*/ 396 w 3185"/>
                  <a:gd name="T65" fmla="*/ 828 h 1776"/>
                  <a:gd name="T66" fmla="*/ 306 w 3185"/>
                  <a:gd name="T67" fmla="*/ 816 h 1776"/>
                  <a:gd name="T68" fmla="*/ 222 w 3185"/>
                  <a:gd name="T69" fmla="*/ 870 h 1776"/>
                  <a:gd name="T70" fmla="*/ 144 w 3185"/>
                  <a:gd name="T71" fmla="*/ 966 h 1776"/>
                  <a:gd name="T72" fmla="*/ 0 w 3185"/>
                  <a:gd name="T73" fmla="*/ 1116 h 1776"/>
                  <a:gd name="T74" fmla="*/ 72 w 3185"/>
                  <a:gd name="T75" fmla="*/ 1206 h 1776"/>
                  <a:gd name="T76" fmla="*/ 306 w 3185"/>
                  <a:gd name="T77" fmla="*/ 1074 h 1776"/>
                  <a:gd name="T78" fmla="*/ 408 w 3185"/>
                  <a:gd name="T79" fmla="*/ 1092 h 1776"/>
                  <a:gd name="T80" fmla="*/ 510 w 3185"/>
                  <a:gd name="T81" fmla="*/ 1206 h 1776"/>
                  <a:gd name="T82" fmla="*/ 600 w 3185"/>
                  <a:gd name="T83" fmla="*/ 1050 h 1776"/>
                  <a:gd name="T84" fmla="*/ 732 w 3185"/>
                  <a:gd name="T85" fmla="*/ 1026 h 1776"/>
                  <a:gd name="T86" fmla="*/ 732 w 3185"/>
                  <a:gd name="T87" fmla="*/ 1086 h 1776"/>
                  <a:gd name="T88" fmla="*/ 666 w 3185"/>
                  <a:gd name="T89" fmla="*/ 1260 h 1776"/>
                  <a:gd name="T90" fmla="*/ 786 w 3185"/>
                  <a:gd name="T91" fmla="*/ 1464 h 1776"/>
                  <a:gd name="T92" fmla="*/ 924 w 3185"/>
                  <a:gd name="T93" fmla="*/ 1572 h 1776"/>
                  <a:gd name="T94" fmla="*/ 972 w 3185"/>
                  <a:gd name="T95" fmla="*/ 1410 h 1776"/>
                  <a:gd name="T96" fmla="*/ 984 w 3185"/>
                  <a:gd name="T97" fmla="*/ 1356 h 1776"/>
                  <a:gd name="T98" fmla="*/ 1302 w 3185"/>
                  <a:gd name="T99" fmla="*/ 1518 h 1776"/>
                  <a:gd name="T100" fmla="*/ 1386 w 3185"/>
                  <a:gd name="T101" fmla="*/ 1680 h 1776"/>
                  <a:gd name="T102" fmla="*/ 1668 w 3185"/>
                  <a:gd name="T103" fmla="*/ 1554 h 1776"/>
                  <a:gd name="T104" fmla="*/ 1800 w 3185"/>
                  <a:gd name="T105" fmla="*/ 1758 h 1776"/>
                  <a:gd name="T106" fmla="*/ 1734 w 3185"/>
                  <a:gd name="T107" fmla="*/ 1632 h 1776"/>
                  <a:gd name="T108" fmla="*/ 1878 w 3185"/>
                  <a:gd name="T109" fmla="*/ 1632 h 1776"/>
                  <a:gd name="T110" fmla="*/ 1944 w 3185"/>
                  <a:gd name="T111" fmla="*/ 1458 h 1776"/>
                  <a:gd name="T112" fmla="*/ 2088 w 3185"/>
                  <a:gd name="T113" fmla="*/ 1356 h 1776"/>
                  <a:gd name="T114" fmla="*/ 2160 w 3185"/>
                  <a:gd name="T115" fmla="*/ 1134 h 177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85"/>
                  <a:gd name="T175" fmla="*/ 0 h 1776"/>
                  <a:gd name="T176" fmla="*/ 3185 w 3185"/>
                  <a:gd name="T177" fmla="*/ 1776 h 177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85" h="1776">
                    <a:moveTo>
                      <a:pt x="2160" y="1134"/>
                    </a:moveTo>
                    <a:cubicBezTo>
                      <a:pt x="2177" y="1159"/>
                      <a:pt x="2179" y="1187"/>
                      <a:pt x="2196" y="1212"/>
                    </a:cubicBezTo>
                    <a:cubicBezTo>
                      <a:pt x="2182" y="1254"/>
                      <a:pt x="2165" y="1214"/>
                      <a:pt x="2178" y="1254"/>
                    </a:cubicBezTo>
                    <a:cubicBezTo>
                      <a:pt x="2180" y="1268"/>
                      <a:pt x="2172" y="1288"/>
                      <a:pt x="2184" y="1296"/>
                    </a:cubicBezTo>
                    <a:cubicBezTo>
                      <a:pt x="2194" y="1303"/>
                      <a:pt x="2208" y="1288"/>
                      <a:pt x="2220" y="1284"/>
                    </a:cubicBezTo>
                    <a:cubicBezTo>
                      <a:pt x="2226" y="1282"/>
                      <a:pt x="2238" y="1278"/>
                      <a:pt x="2238" y="1278"/>
                    </a:cubicBezTo>
                    <a:cubicBezTo>
                      <a:pt x="2249" y="1244"/>
                      <a:pt x="2251" y="1194"/>
                      <a:pt x="2214" y="1182"/>
                    </a:cubicBezTo>
                    <a:cubicBezTo>
                      <a:pt x="2212" y="1176"/>
                      <a:pt x="2204" y="1168"/>
                      <a:pt x="2208" y="1164"/>
                    </a:cubicBezTo>
                    <a:cubicBezTo>
                      <a:pt x="2217" y="1155"/>
                      <a:pt x="2244" y="1152"/>
                      <a:pt x="2244" y="1152"/>
                    </a:cubicBezTo>
                    <a:cubicBezTo>
                      <a:pt x="2246" y="1146"/>
                      <a:pt x="2246" y="1138"/>
                      <a:pt x="2250" y="1134"/>
                    </a:cubicBezTo>
                    <a:cubicBezTo>
                      <a:pt x="2254" y="1130"/>
                      <a:pt x="2265" y="1133"/>
                      <a:pt x="2268" y="1128"/>
                    </a:cubicBezTo>
                    <a:cubicBezTo>
                      <a:pt x="2274" y="1117"/>
                      <a:pt x="2267" y="1102"/>
                      <a:pt x="2274" y="1092"/>
                    </a:cubicBezTo>
                    <a:cubicBezTo>
                      <a:pt x="2282" y="1080"/>
                      <a:pt x="2298" y="1076"/>
                      <a:pt x="2310" y="1068"/>
                    </a:cubicBezTo>
                    <a:cubicBezTo>
                      <a:pt x="2316" y="1064"/>
                      <a:pt x="2328" y="1056"/>
                      <a:pt x="2328" y="1056"/>
                    </a:cubicBezTo>
                    <a:cubicBezTo>
                      <a:pt x="2346" y="1029"/>
                      <a:pt x="2360" y="1006"/>
                      <a:pt x="2382" y="984"/>
                    </a:cubicBezTo>
                    <a:cubicBezTo>
                      <a:pt x="2384" y="978"/>
                      <a:pt x="2384" y="970"/>
                      <a:pt x="2388" y="966"/>
                    </a:cubicBezTo>
                    <a:cubicBezTo>
                      <a:pt x="2392" y="962"/>
                      <a:pt x="2402" y="965"/>
                      <a:pt x="2406" y="960"/>
                    </a:cubicBezTo>
                    <a:cubicBezTo>
                      <a:pt x="2413" y="950"/>
                      <a:pt x="2418" y="924"/>
                      <a:pt x="2418" y="924"/>
                    </a:cubicBezTo>
                    <a:cubicBezTo>
                      <a:pt x="2420" y="902"/>
                      <a:pt x="2424" y="880"/>
                      <a:pt x="2424" y="858"/>
                    </a:cubicBezTo>
                    <a:cubicBezTo>
                      <a:pt x="2424" y="846"/>
                      <a:pt x="2428" y="829"/>
                      <a:pt x="2418" y="822"/>
                    </a:cubicBezTo>
                    <a:cubicBezTo>
                      <a:pt x="2401" y="811"/>
                      <a:pt x="2378" y="818"/>
                      <a:pt x="2358" y="816"/>
                    </a:cubicBezTo>
                    <a:cubicBezTo>
                      <a:pt x="2337" y="785"/>
                      <a:pt x="2353" y="790"/>
                      <a:pt x="2382" y="780"/>
                    </a:cubicBezTo>
                    <a:cubicBezTo>
                      <a:pt x="2392" y="750"/>
                      <a:pt x="2409" y="729"/>
                      <a:pt x="2430" y="708"/>
                    </a:cubicBezTo>
                    <a:cubicBezTo>
                      <a:pt x="2502" y="710"/>
                      <a:pt x="2574" y="718"/>
                      <a:pt x="2646" y="714"/>
                    </a:cubicBezTo>
                    <a:cubicBezTo>
                      <a:pt x="2661" y="713"/>
                      <a:pt x="2654" y="686"/>
                      <a:pt x="2658" y="672"/>
                    </a:cubicBezTo>
                    <a:cubicBezTo>
                      <a:pt x="2665" y="648"/>
                      <a:pt x="2677" y="644"/>
                      <a:pt x="2700" y="636"/>
                    </a:cubicBezTo>
                    <a:cubicBezTo>
                      <a:pt x="2743" y="650"/>
                      <a:pt x="2741" y="688"/>
                      <a:pt x="2700" y="702"/>
                    </a:cubicBezTo>
                    <a:cubicBezTo>
                      <a:pt x="2692" y="725"/>
                      <a:pt x="2687" y="758"/>
                      <a:pt x="2676" y="780"/>
                    </a:cubicBezTo>
                    <a:cubicBezTo>
                      <a:pt x="2653" y="827"/>
                      <a:pt x="2673" y="771"/>
                      <a:pt x="2658" y="816"/>
                    </a:cubicBezTo>
                    <a:cubicBezTo>
                      <a:pt x="2663" y="847"/>
                      <a:pt x="2665" y="863"/>
                      <a:pt x="2682" y="888"/>
                    </a:cubicBezTo>
                    <a:cubicBezTo>
                      <a:pt x="2710" y="847"/>
                      <a:pt x="2701" y="866"/>
                      <a:pt x="2712" y="834"/>
                    </a:cubicBezTo>
                    <a:cubicBezTo>
                      <a:pt x="2720" y="764"/>
                      <a:pt x="2712" y="790"/>
                      <a:pt x="2754" y="762"/>
                    </a:cubicBezTo>
                    <a:cubicBezTo>
                      <a:pt x="2762" y="738"/>
                      <a:pt x="2766" y="688"/>
                      <a:pt x="2784" y="672"/>
                    </a:cubicBezTo>
                    <a:cubicBezTo>
                      <a:pt x="2795" y="663"/>
                      <a:pt x="2808" y="656"/>
                      <a:pt x="2820" y="648"/>
                    </a:cubicBezTo>
                    <a:cubicBezTo>
                      <a:pt x="2830" y="641"/>
                      <a:pt x="2844" y="645"/>
                      <a:pt x="2856" y="642"/>
                    </a:cubicBezTo>
                    <a:cubicBezTo>
                      <a:pt x="2868" y="639"/>
                      <a:pt x="2880" y="634"/>
                      <a:pt x="2892" y="630"/>
                    </a:cubicBezTo>
                    <a:cubicBezTo>
                      <a:pt x="2898" y="628"/>
                      <a:pt x="2910" y="624"/>
                      <a:pt x="2910" y="624"/>
                    </a:cubicBezTo>
                    <a:cubicBezTo>
                      <a:pt x="2916" y="618"/>
                      <a:pt x="2921" y="611"/>
                      <a:pt x="2928" y="606"/>
                    </a:cubicBezTo>
                    <a:cubicBezTo>
                      <a:pt x="2939" y="597"/>
                      <a:pt x="2964" y="582"/>
                      <a:pt x="2964" y="582"/>
                    </a:cubicBezTo>
                    <a:cubicBezTo>
                      <a:pt x="2978" y="561"/>
                      <a:pt x="2988" y="554"/>
                      <a:pt x="3012" y="546"/>
                    </a:cubicBezTo>
                    <a:cubicBezTo>
                      <a:pt x="3025" y="507"/>
                      <a:pt x="3018" y="500"/>
                      <a:pt x="3060" y="486"/>
                    </a:cubicBezTo>
                    <a:cubicBezTo>
                      <a:pt x="3078" y="488"/>
                      <a:pt x="3097" y="486"/>
                      <a:pt x="3114" y="492"/>
                    </a:cubicBezTo>
                    <a:cubicBezTo>
                      <a:pt x="3121" y="494"/>
                      <a:pt x="3119" y="508"/>
                      <a:pt x="3126" y="510"/>
                    </a:cubicBezTo>
                    <a:cubicBezTo>
                      <a:pt x="3140" y="513"/>
                      <a:pt x="3154" y="506"/>
                      <a:pt x="3168" y="504"/>
                    </a:cubicBezTo>
                    <a:cubicBezTo>
                      <a:pt x="3172" y="498"/>
                      <a:pt x="3179" y="493"/>
                      <a:pt x="3180" y="486"/>
                    </a:cubicBezTo>
                    <a:cubicBezTo>
                      <a:pt x="3185" y="432"/>
                      <a:pt x="3161" y="439"/>
                      <a:pt x="3120" y="432"/>
                    </a:cubicBezTo>
                    <a:cubicBezTo>
                      <a:pt x="3104" y="408"/>
                      <a:pt x="3076" y="394"/>
                      <a:pt x="3054" y="372"/>
                    </a:cubicBezTo>
                    <a:cubicBezTo>
                      <a:pt x="3033" y="351"/>
                      <a:pt x="3024" y="317"/>
                      <a:pt x="2988" y="312"/>
                    </a:cubicBezTo>
                    <a:cubicBezTo>
                      <a:pt x="2954" y="307"/>
                      <a:pt x="2920" y="308"/>
                      <a:pt x="2886" y="306"/>
                    </a:cubicBezTo>
                    <a:cubicBezTo>
                      <a:pt x="2875" y="339"/>
                      <a:pt x="2897" y="327"/>
                      <a:pt x="2886" y="360"/>
                    </a:cubicBezTo>
                    <a:cubicBezTo>
                      <a:pt x="2834" y="355"/>
                      <a:pt x="2793" y="347"/>
                      <a:pt x="2742" y="354"/>
                    </a:cubicBezTo>
                    <a:cubicBezTo>
                      <a:pt x="2700" y="340"/>
                      <a:pt x="2732" y="332"/>
                      <a:pt x="2712" y="306"/>
                    </a:cubicBezTo>
                    <a:cubicBezTo>
                      <a:pt x="2697" y="288"/>
                      <a:pt x="2621" y="291"/>
                      <a:pt x="2586" y="282"/>
                    </a:cubicBezTo>
                    <a:cubicBezTo>
                      <a:pt x="2549" y="227"/>
                      <a:pt x="2530" y="229"/>
                      <a:pt x="2466" y="216"/>
                    </a:cubicBezTo>
                    <a:cubicBezTo>
                      <a:pt x="2460" y="212"/>
                      <a:pt x="2453" y="209"/>
                      <a:pt x="2448" y="204"/>
                    </a:cubicBezTo>
                    <a:cubicBezTo>
                      <a:pt x="2443" y="199"/>
                      <a:pt x="2443" y="189"/>
                      <a:pt x="2436" y="186"/>
                    </a:cubicBezTo>
                    <a:cubicBezTo>
                      <a:pt x="2428" y="183"/>
                      <a:pt x="2404" y="201"/>
                      <a:pt x="2400" y="204"/>
                    </a:cubicBezTo>
                    <a:cubicBezTo>
                      <a:pt x="2390" y="234"/>
                      <a:pt x="2379" y="224"/>
                      <a:pt x="2370" y="258"/>
                    </a:cubicBezTo>
                    <a:cubicBezTo>
                      <a:pt x="2338" y="253"/>
                      <a:pt x="2324" y="241"/>
                      <a:pt x="2298" y="258"/>
                    </a:cubicBezTo>
                    <a:cubicBezTo>
                      <a:pt x="2278" y="251"/>
                      <a:pt x="2244" y="228"/>
                      <a:pt x="2244" y="228"/>
                    </a:cubicBezTo>
                    <a:cubicBezTo>
                      <a:pt x="2237" y="208"/>
                      <a:pt x="2251" y="183"/>
                      <a:pt x="2238" y="168"/>
                    </a:cubicBezTo>
                    <a:cubicBezTo>
                      <a:pt x="2221" y="149"/>
                      <a:pt x="2205" y="145"/>
                      <a:pt x="2184" y="138"/>
                    </a:cubicBezTo>
                    <a:cubicBezTo>
                      <a:pt x="2177" y="164"/>
                      <a:pt x="2180" y="177"/>
                      <a:pt x="2154" y="186"/>
                    </a:cubicBezTo>
                    <a:cubicBezTo>
                      <a:pt x="2081" y="162"/>
                      <a:pt x="2000" y="174"/>
                      <a:pt x="1926" y="192"/>
                    </a:cubicBezTo>
                    <a:cubicBezTo>
                      <a:pt x="1898" y="211"/>
                      <a:pt x="1894" y="204"/>
                      <a:pt x="1884" y="174"/>
                    </a:cubicBezTo>
                    <a:cubicBezTo>
                      <a:pt x="1888" y="168"/>
                      <a:pt x="1890" y="161"/>
                      <a:pt x="1896" y="156"/>
                    </a:cubicBezTo>
                    <a:cubicBezTo>
                      <a:pt x="1901" y="152"/>
                      <a:pt x="1913" y="156"/>
                      <a:pt x="1914" y="150"/>
                    </a:cubicBezTo>
                    <a:cubicBezTo>
                      <a:pt x="1926" y="90"/>
                      <a:pt x="1904" y="77"/>
                      <a:pt x="1860" y="66"/>
                    </a:cubicBezTo>
                    <a:cubicBezTo>
                      <a:pt x="1847" y="0"/>
                      <a:pt x="1862" y="11"/>
                      <a:pt x="1776" y="18"/>
                    </a:cubicBezTo>
                    <a:cubicBezTo>
                      <a:pt x="1749" y="36"/>
                      <a:pt x="1761" y="49"/>
                      <a:pt x="1740" y="66"/>
                    </a:cubicBezTo>
                    <a:cubicBezTo>
                      <a:pt x="1735" y="70"/>
                      <a:pt x="1728" y="69"/>
                      <a:pt x="1722" y="72"/>
                    </a:cubicBezTo>
                    <a:cubicBezTo>
                      <a:pt x="1702" y="83"/>
                      <a:pt x="1673" y="112"/>
                      <a:pt x="1650" y="120"/>
                    </a:cubicBezTo>
                    <a:cubicBezTo>
                      <a:pt x="1625" y="128"/>
                      <a:pt x="1637" y="122"/>
                      <a:pt x="1614" y="138"/>
                    </a:cubicBezTo>
                    <a:cubicBezTo>
                      <a:pt x="1606" y="161"/>
                      <a:pt x="1591" y="166"/>
                      <a:pt x="1578" y="186"/>
                    </a:cubicBezTo>
                    <a:cubicBezTo>
                      <a:pt x="1572" y="210"/>
                      <a:pt x="1568" y="226"/>
                      <a:pt x="1554" y="246"/>
                    </a:cubicBezTo>
                    <a:cubicBezTo>
                      <a:pt x="1549" y="285"/>
                      <a:pt x="1550" y="300"/>
                      <a:pt x="1530" y="330"/>
                    </a:cubicBezTo>
                    <a:cubicBezTo>
                      <a:pt x="1498" y="309"/>
                      <a:pt x="1489" y="273"/>
                      <a:pt x="1458" y="252"/>
                    </a:cubicBezTo>
                    <a:cubicBezTo>
                      <a:pt x="1450" y="228"/>
                      <a:pt x="1443" y="218"/>
                      <a:pt x="1422" y="204"/>
                    </a:cubicBezTo>
                    <a:cubicBezTo>
                      <a:pt x="1408" y="226"/>
                      <a:pt x="1394" y="251"/>
                      <a:pt x="1386" y="276"/>
                    </a:cubicBezTo>
                    <a:cubicBezTo>
                      <a:pt x="1403" y="328"/>
                      <a:pt x="1410" y="342"/>
                      <a:pt x="1386" y="426"/>
                    </a:cubicBezTo>
                    <a:cubicBezTo>
                      <a:pt x="1382" y="438"/>
                      <a:pt x="1350" y="438"/>
                      <a:pt x="1350" y="438"/>
                    </a:cubicBezTo>
                    <a:cubicBezTo>
                      <a:pt x="1357" y="387"/>
                      <a:pt x="1363" y="338"/>
                      <a:pt x="1374" y="288"/>
                    </a:cubicBezTo>
                    <a:cubicBezTo>
                      <a:pt x="1378" y="268"/>
                      <a:pt x="1386" y="228"/>
                      <a:pt x="1386" y="228"/>
                    </a:cubicBezTo>
                    <a:cubicBezTo>
                      <a:pt x="1374" y="182"/>
                      <a:pt x="1349" y="198"/>
                      <a:pt x="1308" y="204"/>
                    </a:cubicBezTo>
                    <a:cubicBezTo>
                      <a:pt x="1281" y="244"/>
                      <a:pt x="1269" y="301"/>
                      <a:pt x="1260" y="348"/>
                    </a:cubicBezTo>
                    <a:cubicBezTo>
                      <a:pt x="1224" y="336"/>
                      <a:pt x="1236" y="328"/>
                      <a:pt x="1194" y="336"/>
                    </a:cubicBezTo>
                    <a:cubicBezTo>
                      <a:pt x="1171" y="371"/>
                      <a:pt x="1137" y="360"/>
                      <a:pt x="1104" y="378"/>
                    </a:cubicBezTo>
                    <a:cubicBezTo>
                      <a:pt x="1091" y="385"/>
                      <a:pt x="1068" y="402"/>
                      <a:pt x="1068" y="402"/>
                    </a:cubicBezTo>
                    <a:cubicBezTo>
                      <a:pt x="1066" y="396"/>
                      <a:pt x="1061" y="390"/>
                      <a:pt x="1062" y="384"/>
                    </a:cubicBezTo>
                    <a:cubicBezTo>
                      <a:pt x="1063" y="377"/>
                      <a:pt x="1077" y="372"/>
                      <a:pt x="1074" y="366"/>
                    </a:cubicBezTo>
                    <a:cubicBezTo>
                      <a:pt x="1071" y="360"/>
                      <a:pt x="1062" y="370"/>
                      <a:pt x="1056" y="372"/>
                    </a:cubicBezTo>
                    <a:cubicBezTo>
                      <a:pt x="1048" y="374"/>
                      <a:pt x="1040" y="376"/>
                      <a:pt x="1032" y="378"/>
                    </a:cubicBezTo>
                    <a:cubicBezTo>
                      <a:pt x="1022" y="409"/>
                      <a:pt x="1003" y="410"/>
                      <a:pt x="972" y="420"/>
                    </a:cubicBezTo>
                    <a:cubicBezTo>
                      <a:pt x="966" y="422"/>
                      <a:pt x="954" y="426"/>
                      <a:pt x="954" y="426"/>
                    </a:cubicBezTo>
                    <a:cubicBezTo>
                      <a:pt x="948" y="422"/>
                      <a:pt x="943" y="414"/>
                      <a:pt x="936" y="414"/>
                    </a:cubicBezTo>
                    <a:cubicBezTo>
                      <a:pt x="918" y="414"/>
                      <a:pt x="884" y="468"/>
                      <a:pt x="870" y="480"/>
                    </a:cubicBezTo>
                    <a:cubicBezTo>
                      <a:pt x="846" y="500"/>
                      <a:pt x="798" y="512"/>
                      <a:pt x="768" y="522"/>
                    </a:cubicBezTo>
                    <a:cubicBezTo>
                      <a:pt x="745" y="488"/>
                      <a:pt x="757" y="457"/>
                      <a:pt x="720" y="432"/>
                    </a:cubicBezTo>
                    <a:cubicBezTo>
                      <a:pt x="726" y="430"/>
                      <a:pt x="732" y="424"/>
                      <a:pt x="738" y="426"/>
                    </a:cubicBezTo>
                    <a:cubicBezTo>
                      <a:pt x="745" y="429"/>
                      <a:pt x="745" y="439"/>
                      <a:pt x="750" y="444"/>
                    </a:cubicBezTo>
                    <a:cubicBezTo>
                      <a:pt x="762" y="456"/>
                      <a:pt x="771" y="457"/>
                      <a:pt x="786" y="462"/>
                    </a:cubicBezTo>
                    <a:cubicBezTo>
                      <a:pt x="814" y="455"/>
                      <a:pt x="824" y="450"/>
                      <a:pt x="840" y="426"/>
                    </a:cubicBezTo>
                    <a:cubicBezTo>
                      <a:pt x="838" y="406"/>
                      <a:pt x="840" y="385"/>
                      <a:pt x="834" y="366"/>
                    </a:cubicBezTo>
                    <a:cubicBezTo>
                      <a:pt x="827" y="344"/>
                      <a:pt x="740" y="338"/>
                      <a:pt x="726" y="336"/>
                    </a:cubicBezTo>
                    <a:cubicBezTo>
                      <a:pt x="685" y="322"/>
                      <a:pt x="729" y="341"/>
                      <a:pt x="696" y="312"/>
                    </a:cubicBezTo>
                    <a:cubicBezTo>
                      <a:pt x="685" y="303"/>
                      <a:pt x="660" y="288"/>
                      <a:pt x="660" y="288"/>
                    </a:cubicBezTo>
                    <a:cubicBezTo>
                      <a:pt x="616" y="303"/>
                      <a:pt x="591" y="316"/>
                      <a:pt x="552" y="342"/>
                    </a:cubicBezTo>
                    <a:cubicBezTo>
                      <a:pt x="474" y="394"/>
                      <a:pt x="547" y="325"/>
                      <a:pt x="498" y="366"/>
                    </a:cubicBezTo>
                    <a:cubicBezTo>
                      <a:pt x="479" y="382"/>
                      <a:pt x="471" y="400"/>
                      <a:pt x="450" y="414"/>
                    </a:cubicBezTo>
                    <a:cubicBezTo>
                      <a:pt x="434" y="437"/>
                      <a:pt x="438" y="456"/>
                      <a:pt x="426" y="480"/>
                    </a:cubicBezTo>
                    <a:cubicBezTo>
                      <a:pt x="420" y="492"/>
                      <a:pt x="400" y="503"/>
                      <a:pt x="390" y="510"/>
                    </a:cubicBezTo>
                    <a:cubicBezTo>
                      <a:pt x="379" y="542"/>
                      <a:pt x="389" y="524"/>
                      <a:pt x="348" y="552"/>
                    </a:cubicBezTo>
                    <a:cubicBezTo>
                      <a:pt x="336" y="560"/>
                      <a:pt x="312" y="576"/>
                      <a:pt x="312" y="576"/>
                    </a:cubicBezTo>
                    <a:cubicBezTo>
                      <a:pt x="306" y="594"/>
                      <a:pt x="300" y="612"/>
                      <a:pt x="294" y="630"/>
                    </a:cubicBezTo>
                    <a:cubicBezTo>
                      <a:pt x="292" y="636"/>
                      <a:pt x="288" y="648"/>
                      <a:pt x="288" y="648"/>
                    </a:cubicBezTo>
                    <a:cubicBezTo>
                      <a:pt x="300" y="742"/>
                      <a:pt x="274" y="662"/>
                      <a:pt x="360" y="702"/>
                    </a:cubicBezTo>
                    <a:cubicBezTo>
                      <a:pt x="360" y="702"/>
                      <a:pt x="390" y="747"/>
                      <a:pt x="396" y="756"/>
                    </a:cubicBezTo>
                    <a:cubicBezTo>
                      <a:pt x="400" y="762"/>
                      <a:pt x="408" y="774"/>
                      <a:pt x="408" y="774"/>
                    </a:cubicBezTo>
                    <a:cubicBezTo>
                      <a:pt x="451" y="765"/>
                      <a:pt x="436" y="759"/>
                      <a:pt x="468" y="738"/>
                    </a:cubicBezTo>
                    <a:cubicBezTo>
                      <a:pt x="470" y="732"/>
                      <a:pt x="470" y="725"/>
                      <a:pt x="474" y="720"/>
                    </a:cubicBezTo>
                    <a:cubicBezTo>
                      <a:pt x="479" y="714"/>
                      <a:pt x="491" y="715"/>
                      <a:pt x="492" y="708"/>
                    </a:cubicBezTo>
                    <a:cubicBezTo>
                      <a:pt x="510" y="608"/>
                      <a:pt x="463" y="594"/>
                      <a:pt x="534" y="570"/>
                    </a:cubicBezTo>
                    <a:cubicBezTo>
                      <a:pt x="539" y="554"/>
                      <a:pt x="538" y="536"/>
                      <a:pt x="546" y="522"/>
                    </a:cubicBezTo>
                    <a:cubicBezTo>
                      <a:pt x="556" y="505"/>
                      <a:pt x="600" y="498"/>
                      <a:pt x="600" y="498"/>
                    </a:cubicBezTo>
                    <a:cubicBezTo>
                      <a:pt x="600" y="498"/>
                      <a:pt x="591" y="537"/>
                      <a:pt x="588" y="540"/>
                    </a:cubicBezTo>
                    <a:cubicBezTo>
                      <a:pt x="578" y="550"/>
                      <a:pt x="552" y="564"/>
                      <a:pt x="552" y="564"/>
                    </a:cubicBezTo>
                    <a:cubicBezTo>
                      <a:pt x="548" y="578"/>
                      <a:pt x="540" y="591"/>
                      <a:pt x="540" y="606"/>
                    </a:cubicBezTo>
                    <a:cubicBezTo>
                      <a:pt x="540" y="665"/>
                      <a:pt x="577" y="666"/>
                      <a:pt x="624" y="678"/>
                    </a:cubicBezTo>
                    <a:cubicBezTo>
                      <a:pt x="612" y="724"/>
                      <a:pt x="587" y="716"/>
                      <a:pt x="546" y="726"/>
                    </a:cubicBezTo>
                    <a:cubicBezTo>
                      <a:pt x="542" y="732"/>
                      <a:pt x="537" y="737"/>
                      <a:pt x="534" y="744"/>
                    </a:cubicBezTo>
                    <a:cubicBezTo>
                      <a:pt x="529" y="756"/>
                      <a:pt x="534" y="776"/>
                      <a:pt x="522" y="780"/>
                    </a:cubicBezTo>
                    <a:cubicBezTo>
                      <a:pt x="480" y="794"/>
                      <a:pt x="433" y="803"/>
                      <a:pt x="396" y="828"/>
                    </a:cubicBezTo>
                    <a:cubicBezTo>
                      <a:pt x="386" y="826"/>
                      <a:pt x="374" y="828"/>
                      <a:pt x="366" y="822"/>
                    </a:cubicBezTo>
                    <a:cubicBezTo>
                      <a:pt x="360" y="818"/>
                      <a:pt x="351" y="760"/>
                      <a:pt x="348" y="750"/>
                    </a:cubicBezTo>
                    <a:cubicBezTo>
                      <a:pt x="336" y="774"/>
                      <a:pt x="338" y="789"/>
                      <a:pt x="312" y="798"/>
                    </a:cubicBezTo>
                    <a:cubicBezTo>
                      <a:pt x="310" y="804"/>
                      <a:pt x="310" y="812"/>
                      <a:pt x="306" y="816"/>
                    </a:cubicBezTo>
                    <a:cubicBezTo>
                      <a:pt x="302" y="820"/>
                      <a:pt x="293" y="818"/>
                      <a:pt x="288" y="822"/>
                    </a:cubicBezTo>
                    <a:cubicBezTo>
                      <a:pt x="243" y="852"/>
                      <a:pt x="295" y="832"/>
                      <a:pt x="252" y="846"/>
                    </a:cubicBezTo>
                    <a:cubicBezTo>
                      <a:pt x="248" y="852"/>
                      <a:pt x="246" y="859"/>
                      <a:pt x="240" y="864"/>
                    </a:cubicBezTo>
                    <a:cubicBezTo>
                      <a:pt x="235" y="868"/>
                      <a:pt x="226" y="866"/>
                      <a:pt x="222" y="870"/>
                    </a:cubicBezTo>
                    <a:cubicBezTo>
                      <a:pt x="218" y="874"/>
                      <a:pt x="220" y="883"/>
                      <a:pt x="216" y="888"/>
                    </a:cubicBezTo>
                    <a:cubicBezTo>
                      <a:pt x="211" y="894"/>
                      <a:pt x="204" y="896"/>
                      <a:pt x="198" y="900"/>
                    </a:cubicBezTo>
                    <a:cubicBezTo>
                      <a:pt x="184" y="921"/>
                      <a:pt x="171" y="934"/>
                      <a:pt x="150" y="948"/>
                    </a:cubicBezTo>
                    <a:cubicBezTo>
                      <a:pt x="148" y="954"/>
                      <a:pt x="145" y="960"/>
                      <a:pt x="144" y="966"/>
                    </a:cubicBezTo>
                    <a:cubicBezTo>
                      <a:pt x="141" y="998"/>
                      <a:pt x="145" y="1031"/>
                      <a:pt x="138" y="1062"/>
                    </a:cubicBezTo>
                    <a:cubicBezTo>
                      <a:pt x="137" y="1068"/>
                      <a:pt x="126" y="1065"/>
                      <a:pt x="120" y="1068"/>
                    </a:cubicBezTo>
                    <a:cubicBezTo>
                      <a:pt x="114" y="1071"/>
                      <a:pt x="108" y="1076"/>
                      <a:pt x="102" y="1080"/>
                    </a:cubicBezTo>
                    <a:cubicBezTo>
                      <a:pt x="52" y="1074"/>
                      <a:pt x="18" y="1063"/>
                      <a:pt x="0" y="1116"/>
                    </a:cubicBezTo>
                    <a:cubicBezTo>
                      <a:pt x="2" y="1136"/>
                      <a:pt x="4" y="1156"/>
                      <a:pt x="6" y="1176"/>
                    </a:cubicBezTo>
                    <a:cubicBezTo>
                      <a:pt x="8" y="1190"/>
                      <a:pt x="1" y="1210"/>
                      <a:pt x="12" y="1218"/>
                    </a:cubicBezTo>
                    <a:cubicBezTo>
                      <a:pt x="23" y="1226"/>
                      <a:pt x="40" y="1214"/>
                      <a:pt x="54" y="1212"/>
                    </a:cubicBezTo>
                    <a:cubicBezTo>
                      <a:pt x="60" y="1210"/>
                      <a:pt x="66" y="1206"/>
                      <a:pt x="72" y="1206"/>
                    </a:cubicBezTo>
                    <a:cubicBezTo>
                      <a:pt x="84" y="1206"/>
                      <a:pt x="97" y="1217"/>
                      <a:pt x="108" y="1212"/>
                    </a:cubicBezTo>
                    <a:cubicBezTo>
                      <a:pt x="121" y="1206"/>
                      <a:pt x="124" y="1188"/>
                      <a:pt x="132" y="1176"/>
                    </a:cubicBezTo>
                    <a:cubicBezTo>
                      <a:pt x="144" y="1158"/>
                      <a:pt x="163" y="1140"/>
                      <a:pt x="180" y="1128"/>
                    </a:cubicBezTo>
                    <a:cubicBezTo>
                      <a:pt x="209" y="1084"/>
                      <a:pt x="259" y="1086"/>
                      <a:pt x="306" y="1074"/>
                    </a:cubicBezTo>
                    <a:cubicBezTo>
                      <a:pt x="319" y="1034"/>
                      <a:pt x="342" y="1076"/>
                      <a:pt x="366" y="1092"/>
                    </a:cubicBezTo>
                    <a:cubicBezTo>
                      <a:pt x="380" y="1113"/>
                      <a:pt x="377" y="1126"/>
                      <a:pt x="402" y="1134"/>
                    </a:cubicBezTo>
                    <a:cubicBezTo>
                      <a:pt x="409" y="1144"/>
                      <a:pt x="420" y="1174"/>
                      <a:pt x="432" y="1134"/>
                    </a:cubicBezTo>
                    <a:cubicBezTo>
                      <a:pt x="438" y="1113"/>
                      <a:pt x="417" y="1104"/>
                      <a:pt x="408" y="1092"/>
                    </a:cubicBezTo>
                    <a:cubicBezTo>
                      <a:pt x="399" y="1081"/>
                      <a:pt x="384" y="1056"/>
                      <a:pt x="384" y="1056"/>
                    </a:cubicBezTo>
                    <a:cubicBezTo>
                      <a:pt x="395" y="993"/>
                      <a:pt x="383" y="1030"/>
                      <a:pt x="426" y="1044"/>
                    </a:cubicBezTo>
                    <a:cubicBezTo>
                      <a:pt x="436" y="1075"/>
                      <a:pt x="455" y="1104"/>
                      <a:pt x="468" y="1134"/>
                    </a:cubicBezTo>
                    <a:cubicBezTo>
                      <a:pt x="484" y="1169"/>
                      <a:pt x="482" y="1178"/>
                      <a:pt x="510" y="1206"/>
                    </a:cubicBezTo>
                    <a:cubicBezTo>
                      <a:pt x="544" y="1195"/>
                      <a:pt x="522" y="1209"/>
                      <a:pt x="522" y="1158"/>
                    </a:cubicBezTo>
                    <a:cubicBezTo>
                      <a:pt x="522" y="1146"/>
                      <a:pt x="526" y="1134"/>
                      <a:pt x="528" y="1122"/>
                    </a:cubicBezTo>
                    <a:cubicBezTo>
                      <a:pt x="544" y="1124"/>
                      <a:pt x="562" y="1135"/>
                      <a:pt x="576" y="1128"/>
                    </a:cubicBezTo>
                    <a:cubicBezTo>
                      <a:pt x="599" y="1117"/>
                      <a:pt x="583" y="1065"/>
                      <a:pt x="600" y="1050"/>
                    </a:cubicBezTo>
                    <a:cubicBezTo>
                      <a:pt x="610" y="1042"/>
                      <a:pt x="636" y="1038"/>
                      <a:pt x="636" y="1038"/>
                    </a:cubicBezTo>
                    <a:cubicBezTo>
                      <a:pt x="650" y="1017"/>
                      <a:pt x="672" y="992"/>
                      <a:pt x="696" y="984"/>
                    </a:cubicBezTo>
                    <a:cubicBezTo>
                      <a:pt x="702" y="986"/>
                      <a:pt x="712" y="984"/>
                      <a:pt x="714" y="990"/>
                    </a:cubicBezTo>
                    <a:cubicBezTo>
                      <a:pt x="725" y="1036"/>
                      <a:pt x="683" y="1038"/>
                      <a:pt x="732" y="1026"/>
                    </a:cubicBezTo>
                    <a:cubicBezTo>
                      <a:pt x="751" y="997"/>
                      <a:pt x="757" y="1013"/>
                      <a:pt x="792" y="1020"/>
                    </a:cubicBezTo>
                    <a:cubicBezTo>
                      <a:pt x="796" y="1032"/>
                      <a:pt x="800" y="1044"/>
                      <a:pt x="804" y="1056"/>
                    </a:cubicBezTo>
                    <a:cubicBezTo>
                      <a:pt x="806" y="1062"/>
                      <a:pt x="810" y="1074"/>
                      <a:pt x="810" y="1074"/>
                    </a:cubicBezTo>
                    <a:cubicBezTo>
                      <a:pt x="778" y="1095"/>
                      <a:pt x="773" y="1092"/>
                      <a:pt x="732" y="1086"/>
                    </a:cubicBezTo>
                    <a:cubicBezTo>
                      <a:pt x="680" y="1069"/>
                      <a:pt x="651" y="1107"/>
                      <a:pt x="606" y="1122"/>
                    </a:cubicBezTo>
                    <a:cubicBezTo>
                      <a:pt x="602" y="1134"/>
                      <a:pt x="591" y="1146"/>
                      <a:pt x="594" y="1158"/>
                    </a:cubicBezTo>
                    <a:cubicBezTo>
                      <a:pt x="609" y="1216"/>
                      <a:pt x="646" y="1207"/>
                      <a:pt x="696" y="1212"/>
                    </a:cubicBezTo>
                    <a:cubicBezTo>
                      <a:pt x="689" y="1238"/>
                      <a:pt x="692" y="1251"/>
                      <a:pt x="666" y="1260"/>
                    </a:cubicBezTo>
                    <a:cubicBezTo>
                      <a:pt x="654" y="1297"/>
                      <a:pt x="657" y="1337"/>
                      <a:pt x="696" y="1350"/>
                    </a:cubicBezTo>
                    <a:cubicBezTo>
                      <a:pt x="702" y="1356"/>
                      <a:pt x="707" y="1363"/>
                      <a:pt x="714" y="1368"/>
                    </a:cubicBezTo>
                    <a:cubicBezTo>
                      <a:pt x="719" y="1372"/>
                      <a:pt x="728" y="1370"/>
                      <a:pt x="732" y="1374"/>
                    </a:cubicBezTo>
                    <a:cubicBezTo>
                      <a:pt x="757" y="1399"/>
                      <a:pt x="770" y="1434"/>
                      <a:pt x="786" y="1464"/>
                    </a:cubicBezTo>
                    <a:cubicBezTo>
                      <a:pt x="793" y="1477"/>
                      <a:pt x="802" y="1488"/>
                      <a:pt x="810" y="1500"/>
                    </a:cubicBezTo>
                    <a:cubicBezTo>
                      <a:pt x="814" y="1506"/>
                      <a:pt x="822" y="1518"/>
                      <a:pt x="822" y="1518"/>
                    </a:cubicBezTo>
                    <a:cubicBezTo>
                      <a:pt x="826" y="1562"/>
                      <a:pt x="823" y="1591"/>
                      <a:pt x="846" y="1626"/>
                    </a:cubicBezTo>
                    <a:cubicBezTo>
                      <a:pt x="904" y="1614"/>
                      <a:pt x="883" y="1593"/>
                      <a:pt x="924" y="1572"/>
                    </a:cubicBezTo>
                    <a:cubicBezTo>
                      <a:pt x="941" y="1564"/>
                      <a:pt x="969" y="1562"/>
                      <a:pt x="984" y="1560"/>
                    </a:cubicBezTo>
                    <a:cubicBezTo>
                      <a:pt x="1000" y="1549"/>
                      <a:pt x="1038" y="1536"/>
                      <a:pt x="1038" y="1536"/>
                    </a:cubicBezTo>
                    <a:cubicBezTo>
                      <a:pt x="1066" y="1508"/>
                      <a:pt x="1074" y="1450"/>
                      <a:pt x="1038" y="1422"/>
                    </a:cubicBezTo>
                    <a:cubicBezTo>
                      <a:pt x="1021" y="1408"/>
                      <a:pt x="994" y="1413"/>
                      <a:pt x="972" y="1410"/>
                    </a:cubicBezTo>
                    <a:cubicBezTo>
                      <a:pt x="947" y="1402"/>
                      <a:pt x="950" y="1389"/>
                      <a:pt x="936" y="1368"/>
                    </a:cubicBezTo>
                    <a:cubicBezTo>
                      <a:pt x="934" y="1360"/>
                      <a:pt x="927" y="1352"/>
                      <a:pt x="930" y="1344"/>
                    </a:cubicBezTo>
                    <a:cubicBezTo>
                      <a:pt x="932" y="1338"/>
                      <a:pt x="942" y="1338"/>
                      <a:pt x="948" y="1338"/>
                    </a:cubicBezTo>
                    <a:cubicBezTo>
                      <a:pt x="963" y="1338"/>
                      <a:pt x="972" y="1350"/>
                      <a:pt x="984" y="1356"/>
                    </a:cubicBezTo>
                    <a:cubicBezTo>
                      <a:pt x="1004" y="1366"/>
                      <a:pt x="1039" y="1366"/>
                      <a:pt x="1056" y="1368"/>
                    </a:cubicBezTo>
                    <a:cubicBezTo>
                      <a:pt x="1078" y="1435"/>
                      <a:pt x="1099" y="1410"/>
                      <a:pt x="1182" y="1416"/>
                    </a:cubicBezTo>
                    <a:cubicBezTo>
                      <a:pt x="1231" y="1428"/>
                      <a:pt x="1223" y="1458"/>
                      <a:pt x="1272" y="1470"/>
                    </a:cubicBezTo>
                    <a:cubicBezTo>
                      <a:pt x="1301" y="1489"/>
                      <a:pt x="1288" y="1475"/>
                      <a:pt x="1302" y="1518"/>
                    </a:cubicBezTo>
                    <a:cubicBezTo>
                      <a:pt x="1307" y="1532"/>
                      <a:pt x="1318" y="1542"/>
                      <a:pt x="1326" y="1554"/>
                    </a:cubicBezTo>
                    <a:cubicBezTo>
                      <a:pt x="1330" y="1560"/>
                      <a:pt x="1338" y="1572"/>
                      <a:pt x="1338" y="1572"/>
                    </a:cubicBezTo>
                    <a:cubicBezTo>
                      <a:pt x="1341" y="1596"/>
                      <a:pt x="1335" y="1625"/>
                      <a:pt x="1350" y="1644"/>
                    </a:cubicBezTo>
                    <a:cubicBezTo>
                      <a:pt x="1360" y="1657"/>
                      <a:pt x="1386" y="1680"/>
                      <a:pt x="1386" y="1680"/>
                    </a:cubicBezTo>
                    <a:cubicBezTo>
                      <a:pt x="1447" y="1660"/>
                      <a:pt x="1442" y="1571"/>
                      <a:pt x="1494" y="1536"/>
                    </a:cubicBezTo>
                    <a:cubicBezTo>
                      <a:pt x="1504" y="1506"/>
                      <a:pt x="1529" y="1511"/>
                      <a:pt x="1554" y="1494"/>
                    </a:cubicBezTo>
                    <a:cubicBezTo>
                      <a:pt x="1574" y="1465"/>
                      <a:pt x="1578" y="1463"/>
                      <a:pt x="1614" y="1470"/>
                    </a:cubicBezTo>
                    <a:cubicBezTo>
                      <a:pt x="1624" y="1501"/>
                      <a:pt x="1635" y="1543"/>
                      <a:pt x="1668" y="1554"/>
                    </a:cubicBezTo>
                    <a:cubicBezTo>
                      <a:pt x="1682" y="1575"/>
                      <a:pt x="1679" y="1588"/>
                      <a:pt x="1704" y="1596"/>
                    </a:cubicBezTo>
                    <a:cubicBezTo>
                      <a:pt x="1729" y="1634"/>
                      <a:pt x="1686" y="1698"/>
                      <a:pt x="1740" y="1716"/>
                    </a:cubicBezTo>
                    <a:cubicBezTo>
                      <a:pt x="1759" y="1744"/>
                      <a:pt x="1764" y="1766"/>
                      <a:pt x="1794" y="1776"/>
                    </a:cubicBezTo>
                    <a:cubicBezTo>
                      <a:pt x="1796" y="1770"/>
                      <a:pt x="1802" y="1764"/>
                      <a:pt x="1800" y="1758"/>
                    </a:cubicBezTo>
                    <a:cubicBezTo>
                      <a:pt x="1797" y="1750"/>
                      <a:pt x="1787" y="1747"/>
                      <a:pt x="1782" y="1740"/>
                    </a:cubicBezTo>
                    <a:cubicBezTo>
                      <a:pt x="1766" y="1721"/>
                      <a:pt x="1767" y="1712"/>
                      <a:pt x="1758" y="1686"/>
                    </a:cubicBezTo>
                    <a:cubicBezTo>
                      <a:pt x="1756" y="1679"/>
                      <a:pt x="1749" y="1675"/>
                      <a:pt x="1746" y="1668"/>
                    </a:cubicBezTo>
                    <a:cubicBezTo>
                      <a:pt x="1741" y="1656"/>
                      <a:pt x="1734" y="1632"/>
                      <a:pt x="1734" y="1632"/>
                    </a:cubicBezTo>
                    <a:cubicBezTo>
                      <a:pt x="1744" y="1603"/>
                      <a:pt x="1753" y="1601"/>
                      <a:pt x="1782" y="1608"/>
                    </a:cubicBezTo>
                    <a:cubicBezTo>
                      <a:pt x="1810" y="1627"/>
                      <a:pt x="1812" y="1655"/>
                      <a:pt x="1818" y="1686"/>
                    </a:cubicBezTo>
                    <a:cubicBezTo>
                      <a:pt x="1859" y="1658"/>
                      <a:pt x="1840" y="1667"/>
                      <a:pt x="1872" y="1656"/>
                    </a:cubicBezTo>
                    <a:cubicBezTo>
                      <a:pt x="1874" y="1648"/>
                      <a:pt x="1876" y="1640"/>
                      <a:pt x="1878" y="1632"/>
                    </a:cubicBezTo>
                    <a:cubicBezTo>
                      <a:pt x="1882" y="1620"/>
                      <a:pt x="1890" y="1596"/>
                      <a:pt x="1890" y="1596"/>
                    </a:cubicBezTo>
                    <a:cubicBezTo>
                      <a:pt x="1883" y="1566"/>
                      <a:pt x="1863" y="1546"/>
                      <a:pt x="1854" y="1518"/>
                    </a:cubicBezTo>
                    <a:cubicBezTo>
                      <a:pt x="1866" y="1514"/>
                      <a:pt x="1882" y="1516"/>
                      <a:pt x="1890" y="1506"/>
                    </a:cubicBezTo>
                    <a:cubicBezTo>
                      <a:pt x="1906" y="1484"/>
                      <a:pt x="1914" y="1468"/>
                      <a:pt x="1944" y="1458"/>
                    </a:cubicBezTo>
                    <a:cubicBezTo>
                      <a:pt x="1977" y="1447"/>
                      <a:pt x="2010" y="1442"/>
                      <a:pt x="2040" y="1422"/>
                    </a:cubicBezTo>
                    <a:cubicBezTo>
                      <a:pt x="2044" y="1416"/>
                      <a:pt x="2047" y="1409"/>
                      <a:pt x="2052" y="1404"/>
                    </a:cubicBezTo>
                    <a:cubicBezTo>
                      <a:pt x="2057" y="1399"/>
                      <a:pt x="2065" y="1398"/>
                      <a:pt x="2070" y="1392"/>
                    </a:cubicBezTo>
                    <a:cubicBezTo>
                      <a:pt x="2078" y="1382"/>
                      <a:pt x="2081" y="1367"/>
                      <a:pt x="2088" y="1356"/>
                    </a:cubicBezTo>
                    <a:cubicBezTo>
                      <a:pt x="2085" y="1315"/>
                      <a:pt x="2058" y="1240"/>
                      <a:pt x="2100" y="1212"/>
                    </a:cubicBezTo>
                    <a:cubicBezTo>
                      <a:pt x="2134" y="1161"/>
                      <a:pt x="2089" y="1164"/>
                      <a:pt x="2052" y="1158"/>
                    </a:cubicBezTo>
                    <a:cubicBezTo>
                      <a:pt x="2072" y="1151"/>
                      <a:pt x="2086" y="1141"/>
                      <a:pt x="2106" y="1134"/>
                    </a:cubicBezTo>
                    <a:cubicBezTo>
                      <a:pt x="2162" y="1140"/>
                      <a:pt x="2160" y="1158"/>
                      <a:pt x="2160" y="113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FF33">
                      <a:alpha val="79999"/>
                    </a:srgbClr>
                  </a:gs>
                  <a:gs pos="100000">
                    <a:srgbClr val="477618">
                      <a:alpha val="79999"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ko-KR" altLang="en-US"/>
              </a:p>
            </p:txBody>
          </p:sp>
          <p:sp>
            <p:nvSpPr>
              <p:cNvPr id="63533" name="Freeform 21"/>
              <p:cNvSpPr>
                <a:spLocks/>
              </p:cNvSpPr>
              <p:nvPr/>
            </p:nvSpPr>
            <p:spPr bwMode="auto">
              <a:xfrm>
                <a:off x="2382" y="2034"/>
                <a:ext cx="115" cy="223"/>
              </a:xfrm>
              <a:custGeom>
                <a:avLst/>
                <a:gdLst>
                  <a:gd name="T0" fmla="*/ 420 w 576"/>
                  <a:gd name="T1" fmla="*/ 42 h 1117"/>
                  <a:gd name="T2" fmla="*/ 282 w 576"/>
                  <a:gd name="T3" fmla="*/ 150 h 1117"/>
                  <a:gd name="T4" fmla="*/ 234 w 576"/>
                  <a:gd name="T5" fmla="*/ 204 h 1117"/>
                  <a:gd name="T6" fmla="*/ 216 w 576"/>
                  <a:gd name="T7" fmla="*/ 216 h 1117"/>
                  <a:gd name="T8" fmla="*/ 204 w 576"/>
                  <a:gd name="T9" fmla="*/ 234 h 1117"/>
                  <a:gd name="T10" fmla="*/ 132 w 576"/>
                  <a:gd name="T11" fmla="*/ 276 h 1117"/>
                  <a:gd name="T12" fmla="*/ 78 w 576"/>
                  <a:gd name="T13" fmla="*/ 318 h 1117"/>
                  <a:gd name="T14" fmla="*/ 12 w 576"/>
                  <a:gd name="T15" fmla="*/ 342 h 1117"/>
                  <a:gd name="T16" fmla="*/ 12 w 576"/>
                  <a:gd name="T17" fmla="*/ 390 h 1117"/>
                  <a:gd name="T18" fmla="*/ 66 w 576"/>
                  <a:gd name="T19" fmla="*/ 414 h 1117"/>
                  <a:gd name="T20" fmla="*/ 120 w 576"/>
                  <a:gd name="T21" fmla="*/ 450 h 1117"/>
                  <a:gd name="T22" fmla="*/ 114 w 576"/>
                  <a:gd name="T23" fmla="*/ 522 h 1117"/>
                  <a:gd name="T24" fmla="*/ 90 w 576"/>
                  <a:gd name="T25" fmla="*/ 558 h 1117"/>
                  <a:gd name="T26" fmla="*/ 108 w 576"/>
                  <a:gd name="T27" fmla="*/ 570 h 1117"/>
                  <a:gd name="T28" fmla="*/ 126 w 576"/>
                  <a:gd name="T29" fmla="*/ 576 h 1117"/>
                  <a:gd name="T30" fmla="*/ 162 w 576"/>
                  <a:gd name="T31" fmla="*/ 600 h 1117"/>
                  <a:gd name="T32" fmla="*/ 186 w 576"/>
                  <a:gd name="T33" fmla="*/ 654 h 1117"/>
                  <a:gd name="T34" fmla="*/ 144 w 576"/>
                  <a:gd name="T35" fmla="*/ 708 h 1117"/>
                  <a:gd name="T36" fmla="*/ 132 w 576"/>
                  <a:gd name="T37" fmla="*/ 786 h 1117"/>
                  <a:gd name="T38" fmla="*/ 150 w 576"/>
                  <a:gd name="T39" fmla="*/ 792 h 1117"/>
                  <a:gd name="T40" fmla="*/ 186 w 576"/>
                  <a:gd name="T41" fmla="*/ 816 h 1117"/>
                  <a:gd name="T42" fmla="*/ 204 w 576"/>
                  <a:gd name="T43" fmla="*/ 828 h 1117"/>
                  <a:gd name="T44" fmla="*/ 174 w 576"/>
                  <a:gd name="T45" fmla="*/ 1002 h 1117"/>
                  <a:gd name="T46" fmla="*/ 162 w 576"/>
                  <a:gd name="T47" fmla="*/ 1020 h 1117"/>
                  <a:gd name="T48" fmla="*/ 150 w 576"/>
                  <a:gd name="T49" fmla="*/ 1056 h 1117"/>
                  <a:gd name="T50" fmla="*/ 144 w 576"/>
                  <a:gd name="T51" fmla="*/ 1074 h 1117"/>
                  <a:gd name="T52" fmla="*/ 234 w 576"/>
                  <a:gd name="T53" fmla="*/ 1086 h 1117"/>
                  <a:gd name="T54" fmla="*/ 360 w 576"/>
                  <a:gd name="T55" fmla="*/ 1056 h 1117"/>
                  <a:gd name="T56" fmla="*/ 432 w 576"/>
                  <a:gd name="T57" fmla="*/ 1014 h 1117"/>
                  <a:gd name="T58" fmla="*/ 480 w 576"/>
                  <a:gd name="T59" fmla="*/ 972 h 1117"/>
                  <a:gd name="T60" fmla="*/ 564 w 576"/>
                  <a:gd name="T61" fmla="*/ 882 h 1117"/>
                  <a:gd name="T62" fmla="*/ 558 w 576"/>
                  <a:gd name="T63" fmla="*/ 774 h 1117"/>
                  <a:gd name="T64" fmla="*/ 516 w 576"/>
                  <a:gd name="T65" fmla="*/ 708 h 1117"/>
                  <a:gd name="T66" fmla="*/ 456 w 576"/>
                  <a:gd name="T67" fmla="*/ 504 h 1117"/>
                  <a:gd name="T68" fmla="*/ 414 w 576"/>
                  <a:gd name="T69" fmla="*/ 456 h 1117"/>
                  <a:gd name="T70" fmla="*/ 402 w 576"/>
                  <a:gd name="T71" fmla="*/ 438 h 1117"/>
                  <a:gd name="T72" fmla="*/ 366 w 576"/>
                  <a:gd name="T73" fmla="*/ 426 h 1117"/>
                  <a:gd name="T74" fmla="*/ 372 w 576"/>
                  <a:gd name="T75" fmla="*/ 408 h 1117"/>
                  <a:gd name="T76" fmla="*/ 408 w 576"/>
                  <a:gd name="T77" fmla="*/ 396 h 1117"/>
                  <a:gd name="T78" fmla="*/ 474 w 576"/>
                  <a:gd name="T79" fmla="*/ 306 h 1117"/>
                  <a:gd name="T80" fmla="*/ 468 w 576"/>
                  <a:gd name="T81" fmla="*/ 270 h 1117"/>
                  <a:gd name="T82" fmla="*/ 456 w 576"/>
                  <a:gd name="T83" fmla="*/ 252 h 1117"/>
                  <a:gd name="T84" fmla="*/ 486 w 576"/>
                  <a:gd name="T85" fmla="*/ 198 h 1117"/>
                  <a:gd name="T86" fmla="*/ 510 w 576"/>
                  <a:gd name="T87" fmla="*/ 168 h 1117"/>
                  <a:gd name="T88" fmla="*/ 528 w 576"/>
                  <a:gd name="T89" fmla="*/ 132 h 1117"/>
                  <a:gd name="T90" fmla="*/ 546 w 576"/>
                  <a:gd name="T91" fmla="*/ 78 h 1117"/>
                  <a:gd name="T92" fmla="*/ 552 w 576"/>
                  <a:gd name="T93" fmla="*/ 60 h 1117"/>
                  <a:gd name="T94" fmla="*/ 510 w 576"/>
                  <a:gd name="T95" fmla="*/ 0 h 1117"/>
                  <a:gd name="T96" fmla="*/ 468 w 576"/>
                  <a:gd name="T97" fmla="*/ 6 h 1117"/>
                  <a:gd name="T98" fmla="*/ 420 w 576"/>
                  <a:gd name="T99" fmla="*/ 42 h 111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576"/>
                  <a:gd name="T151" fmla="*/ 0 h 1117"/>
                  <a:gd name="T152" fmla="*/ 576 w 576"/>
                  <a:gd name="T153" fmla="*/ 1117 h 111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576" h="1117">
                    <a:moveTo>
                      <a:pt x="420" y="42"/>
                    </a:moveTo>
                    <a:cubicBezTo>
                      <a:pt x="386" y="92"/>
                      <a:pt x="330" y="118"/>
                      <a:pt x="282" y="150"/>
                    </a:cubicBezTo>
                    <a:cubicBezTo>
                      <a:pt x="275" y="201"/>
                      <a:pt x="278" y="193"/>
                      <a:pt x="234" y="204"/>
                    </a:cubicBezTo>
                    <a:cubicBezTo>
                      <a:pt x="228" y="208"/>
                      <a:pt x="221" y="211"/>
                      <a:pt x="216" y="216"/>
                    </a:cubicBezTo>
                    <a:cubicBezTo>
                      <a:pt x="211" y="221"/>
                      <a:pt x="209" y="229"/>
                      <a:pt x="204" y="234"/>
                    </a:cubicBezTo>
                    <a:cubicBezTo>
                      <a:pt x="180" y="255"/>
                      <a:pt x="157" y="262"/>
                      <a:pt x="132" y="276"/>
                    </a:cubicBezTo>
                    <a:cubicBezTo>
                      <a:pt x="77" y="306"/>
                      <a:pt x="113" y="289"/>
                      <a:pt x="78" y="318"/>
                    </a:cubicBezTo>
                    <a:cubicBezTo>
                      <a:pt x="60" y="333"/>
                      <a:pt x="12" y="342"/>
                      <a:pt x="12" y="342"/>
                    </a:cubicBezTo>
                    <a:cubicBezTo>
                      <a:pt x="6" y="360"/>
                      <a:pt x="0" y="369"/>
                      <a:pt x="12" y="390"/>
                    </a:cubicBezTo>
                    <a:cubicBezTo>
                      <a:pt x="22" y="407"/>
                      <a:pt x="66" y="414"/>
                      <a:pt x="66" y="414"/>
                    </a:cubicBezTo>
                    <a:cubicBezTo>
                      <a:pt x="84" y="432"/>
                      <a:pt x="99" y="436"/>
                      <a:pt x="120" y="450"/>
                    </a:cubicBezTo>
                    <a:cubicBezTo>
                      <a:pt x="146" y="490"/>
                      <a:pt x="141" y="488"/>
                      <a:pt x="114" y="522"/>
                    </a:cubicBezTo>
                    <a:cubicBezTo>
                      <a:pt x="105" y="533"/>
                      <a:pt x="90" y="558"/>
                      <a:pt x="90" y="558"/>
                    </a:cubicBezTo>
                    <a:cubicBezTo>
                      <a:pt x="96" y="562"/>
                      <a:pt x="102" y="567"/>
                      <a:pt x="108" y="570"/>
                    </a:cubicBezTo>
                    <a:cubicBezTo>
                      <a:pt x="114" y="573"/>
                      <a:pt x="120" y="573"/>
                      <a:pt x="126" y="576"/>
                    </a:cubicBezTo>
                    <a:cubicBezTo>
                      <a:pt x="139" y="583"/>
                      <a:pt x="162" y="600"/>
                      <a:pt x="162" y="600"/>
                    </a:cubicBezTo>
                    <a:cubicBezTo>
                      <a:pt x="173" y="616"/>
                      <a:pt x="186" y="654"/>
                      <a:pt x="186" y="654"/>
                    </a:cubicBezTo>
                    <a:cubicBezTo>
                      <a:pt x="181" y="700"/>
                      <a:pt x="189" y="723"/>
                      <a:pt x="144" y="708"/>
                    </a:cubicBezTo>
                    <a:cubicBezTo>
                      <a:pt x="107" y="720"/>
                      <a:pt x="110" y="713"/>
                      <a:pt x="132" y="786"/>
                    </a:cubicBezTo>
                    <a:cubicBezTo>
                      <a:pt x="134" y="792"/>
                      <a:pt x="144" y="789"/>
                      <a:pt x="150" y="792"/>
                    </a:cubicBezTo>
                    <a:cubicBezTo>
                      <a:pt x="163" y="799"/>
                      <a:pt x="174" y="808"/>
                      <a:pt x="186" y="816"/>
                    </a:cubicBezTo>
                    <a:cubicBezTo>
                      <a:pt x="192" y="820"/>
                      <a:pt x="204" y="828"/>
                      <a:pt x="204" y="828"/>
                    </a:cubicBezTo>
                    <a:cubicBezTo>
                      <a:pt x="200" y="886"/>
                      <a:pt x="197" y="947"/>
                      <a:pt x="174" y="1002"/>
                    </a:cubicBezTo>
                    <a:cubicBezTo>
                      <a:pt x="171" y="1009"/>
                      <a:pt x="165" y="1013"/>
                      <a:pt x="162" y="1020"/>
                    </a:cubicBezTo>
                    <a:cubicBezTo>
                      <a:pt x="157" y="1032"/>
                      <a:pt x="154" y="1044"/>
                      <a:pt x="150" y="1056"/>
                    </a:cubicBezTo>
                    <a:cubicBezTo>
                      <a:pt x="148" y="1062"/>
                      <a:pt x="144" y="1074"/>
                      <a:pt x="144" y="1074"/>
                    </a:cubicBezTo>
                    <a:cubicBezTo>
                      <a:pt x="158" y="1117"/>
                      <a:pt x="146" y="1099"/>
                      <a:pt x="234" y="1086"/>
                    </a:cubicBezTo>
                    <a:cubicBezTo>
                      <a:pt x="276" y="1080"/>
                      <a:pt x="318" y="1063"/>
                      <a:pt x="360" y="1056"/>
                    </a:cubicBezTo>
                    <a:cubicBezTo>
                      <a:pt x="385" y="1039"/>
                      <a:pt x="404" y="1023"/>
                      <a:pt x="432" y="1014"/>
                    </a:cubicBezTo>
                    <a:cubicBezTo>
                      <a:pt x="450" y="996"/>
                      <a:pt x="456" y="980"/>
                      <a:pt x="480" y="972"/>
                    </a:cubicBezTo>
                    <a:cubicBezTo>
                      <a:pt x="505" y="934"/>
                      <a:pt x="519" y="897"/>
                      <a:pt x="564" y="882"/>
                    </a:cubicBezTo>
                    <a:cubicBezTo>
                      <a:pt x="576" y="846"/>
                      <a:pt x="570" y="809"/>
                      <a:pt x="558" y="774"/>
                    </a:cubicBezTo>
                    <a:cubicBezTo>
                      <a:pt x="508" y="791"/>
                      <a:pt x="522" y="759"/>
                      <a:pt x="516" y="708"/>
                    </a:cubicBezTo>
                    <a:cubicBezTo>
                      <a:pt x="511" y="662"/>
                      <a:pt x="498" y="532"/>
                      <a:pt x="456" y="504"/>
                    </a:cubicBezTo>
                    <a:cubicBezTo>
                      <a:pt x="428" y="462"/>
                      <a:pt x="444" y="476"/>
                      <a:pt x="414" y="456"/>
                    </a:cubicBezTo>
                    <a:cubicBezTo>
                      <a:pt x="410" y="450"/>
                      <a:pt x="408" y="442"/>
                      <a:pt x="402" y="438"/>
                    </a:cubicBezTo>
                    <a:cubicBezTo>
                      <a:pt x="391" y="431"/>
                      <a:pt x="366" y="426"/>
                      <a:pt x="366" y="426"/>
                    </a:cubicBezTo>
                    <a:cubicBezTo>
                      <a:pt x="368" y="420"/>
                      <a:pt x="367" y="412"/>
                      <a:pt x="372" y="408"/>
                    </a:cubicBezTo>
                    <a:cubicBezTo>
                      <a:pt x="382" y="401"/>
                      <a:pt x="408" y="396"/>
                      <a:pt x="408" y="396"/>
                    </a:cubicBezTo>
                    <a:cubicBezTo>
                      <a:pt x="430" y="363"/>
                      <a:pt x="461" y="345"/>
                      <a:pt x="474" y="306"/>
                    </a:cubicBezTo>
                    <a:cubicBezTo>
                      <a:pt x="472" y="294"/>
                      <a:pt x="472" y="282"/>
                      <a:pt x="468" y="270"/>
                    </a:cubicBezTo>
                    <a:cubicBezTo>
                      <a:pt x="466" y="263"/>
                      <a:pt x="456" y="259"/>
                      <a:pt x="456" y="252"/>
                    </a:cubicBezTo>
                    <a:cubicBezTo>
                      <a:pt x="456" y="223"/>
                      <a:pt x="469" y="215"/>
                      <a:pt x="486" y="198"/>
                    </a:cubicBezTo>
                    <a:cubicBezTo>
                      <a:pt x="501" y="153"/>
                      <a:pt x="479" y="207"/>
                      <a:pt x="510" y="168"/>
                    </a:cubicBezTo>
                    <a:cubicBezTo>
                      <a:pt x="518" y="158"/>
                      <a:pt x="523" y="144"/>
                      <a:pt x="528" y="132"/>
                    </a:cubicBezTo>
                    <a:cubicBezTo>
                      <a:pt x="528" y="132"/>
                      <a:pt x="543" y="87"/>
                      <a:pt x="546" y="78"/>
                    </a:cubicBezTo>
                    <a:cubicBezTo>
                      <a:pt x="548" y="72"/>
                      <a:pt x="552" y="60"/>
                      <a:pt x="552" y="60"/>
                    </a:cubicBezTo>
                    <a:cubicBezTo>
                      <a:pt x="527" y="52"/>
                      <a:pt x="518" y="25"/>
                      <a:pt x="510" y="0"/>
                    </a:cubicBezTo>
                    <a:cubicBezTo>
                      <a:pt x="496" y="2"/>
                      <a:pt x="481" y="0"/>
                      <a:pt x="468" y="6"/>
                    </a:cubicBezTo>
                    <a:cubicBezTo>
                      <a:pt x="459" y="10"/>
                      <a:pt x="420" y="76"/>
                      <a:pt x="420" y="4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FF33">
                      <a:alpha val="79999"/>
                    </a:srgbClr>
                  </a:gs>
                  <a:gs pos="100000">
                    <a:srgbClr val="477618">
                      <a:alpha val="79999"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63531" name="Freeform 22"/>
            <p:cNvSpPr>
              <a:spLocks/>
            </p:cNvSpPr>
            <p:nvPr/>
          </p:nvSpPr>
          <p:spPr bwMode="auto">
            <a:xfrm>
              <a:off x="1189" y="2894"/>
              <a:ext cx="107" cy="214"/>
            </a:xfrm>
            <a:custGeom>
              <a:avLst/>
              <a:gdLst>
                <a:gd name="T0" fmla="*/ 105 w 117"/>
                <a:gd name="T1" fmla="*/ 6 h 234"/>
                <a:gd name="T2" fmla="*/ 90 w 117"/>
                <a:gd name="T3" fmla="*/ 30 h 234"/>
                <a:gd name="T4" fmla="*/ 51 w 117"/>
                <a:gd name="T5" fmla="*/ 45 h 234"/>
                <a:gd name="T6" fmla="*/ 21 w 117"/>
                <a:gd name="T7" fmla="*/ 99 h 234"/>
                <a:gd name="T8" fmla="*/ 0 w 117"/>
                <a:gd name="T9" fmla="*/ 171 h 234"/>
                <a:gd name="T10" fmla="*/ 9 w 117"/>
                <a:gd name="T11" fmla="*/ 222 h 234"/>
                <a:gd name="T12" fmla="*/ 39 w 117"/>
                <a:gd name="T13" fmla="*/ 234 h 234"/>
                <a:gd name="T14" fmla="*/ 84 w 117"/>
                <a:gd name="T15" fmla="*/ 138 h 234"/>
                <a:gd name="T16" fmla="*/ 96 w 117"/>
                <a:gd name="T17" fmla="*/ 87 h 234"/>
                <a:gd name="T18" fmla="*/ 117 w 117"/>
                <a:gd name="T19" fmla="*/ 42 h 234"/>
                <a:gd name="T20" fmla="*/ 114 w 117"/>
                <a:gd name="T21" fmla="*/ 6 h 234"/>
                <a:gd name="T22" fmla="*/ 105 w 117"/>
                <a:gd name="T23" fmla="*/ 0 h 234"/>
                <a:gd name="T24" fmla="*/ 105 w 117"/>
                <a:gd name="T25" fmla="*/ 6 h 2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7"/>
                <a:gd name="T40" fmla="*/ 0 h 234"/>
                <a:gd name="T41" fmla="*/ 117 w 117"/>
                <a:gd name="T42" fmla="*/ 234 h 2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7" h="234">
                  <a:moveTo>
                    <a:pt x="105" y="6"/>
                  </a:moveTo>
                  <a:cubicBezTo>
                    <a:pt x="91" y="16"/>
                    <a:pt x="97" y="9"/>
                    <a:pt x="90" y="30"/>
                  </a:cubicBezTo>
                  <a:cubicBezTo>
                    <a:pt x="89" y="32"/>
                    <a:pt x="60" y="39"/>
                    <a:pt x="51" y="45"/>
                  </a:cubicBezTo>
                  <a:cubicBezTo>
                    <a:pt x="40" y="61"/>
                    <a:pt x="27" y="80"/>
                    <a:pt x="21" y="99"/>
                  </a:cubicBezTo>
                  <a:cubicBezTo>
                    <a:pt x="18" y="127"/>
                    <a:pt x="8" y="146"/>
                    <a:pt x="0" y="171"/>
                  </a:cubicBezTo>
                  <a:cubicBezTo>
                    <a:pt x="2" y="182"/>
                    <a:pt x="5" y="212"/>
                    <a:pt x="9" y="222"/>
                  </a:cubicBezTo>
                  <a:cubicBezTo>
                    <a:pt x="13" y="230"/>
                    <a:pt x="32" y="232"/>
                    <a:pt x="39" y="234"/>
                  </a:cubicBezTo>
                  <a:cubicBezTo>
                    <a:pt x="59" y="204"/>
                    <a:pt x="64" y="168"/>
                    <a:pt x="84" y="138"/>
                  </a:cubicBezTo>
                  <a:cubicBezTo>
                    <a:pt x="88" y="122"/>
                    <a:pt x="87" y="101"/>
                    <a:pt x="96" y="87"/>
                  </a:cubicBezTo>
                  <a:cubicBezTo>
                    <a:pt x="104" y="75"/>
                    <a:pt x="112" y="56"/>
                    <a:pt x="117" y="42"/>
                  </a:cubicBezTo>
                  <a:cubicBezTo>
                    <a:pt x="116" y="30"/>
                    <a:pt x="117" y="18"/>
                    <a:pt x="114" y="6"/>
                  </a:cubicBezTo>
                  <a:cubicBezTo>
                    <a:pt x="113" y="3"/>
                    <a:pt x="109" y="0"/>
                    <a:pt x="105" y="0"/>
                  </a:cubicBezTo>
                  <a:cubicBezTo>
                    <a:pt x="103" y="0"/>
                    <a:pt x="105" y="4"/>
                    <a:pt x="105" y="6"/>
                  </a:cubicBezTo>
                  <a:close/>
                </a:path>
              </a:pathLst>
            </a:custGeom>
            <a:gradFill rotWithShape="0">
              <a:gsLst>
                <a:gs pos="0">
                  <a:srgbClr val="99FF33">
                    <a:alpha val="79999"/>
                  </a:srgbClr>
                </a:gs>
                <a:gs pos="100000">
                  <a:srgbClr val="477618">
                    <a:alpha val="79999"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</p:grpSp>
      <p:sp>
        <p:nvSpPr>
          <p:cNvPr id="421911" name="Arc 23"/>
          <p:cNvSpPr>
            <a:spLocks/>
          </p:cNvSpPr>
          <p:nvPr/>
        </p:nvSpPr>
        <p:spPr bwMode="ltGray">
          <a:xfrm rot="1478315" flipV="1">
            <a:off x="3341688" y="3425825"/>
            <a:ext cx="3148012" cy="1949450"/>
          </a:xfrm>
          <a:custGeom>
            <a:avLst/>
            <a:gdLst>
              <a:gd name="T0" fmla="*/ 0 w 36249"/>
              <a:gd name="T1" fmla="*/ 716603 h 21600"/>
              <a:gd name="T2" fmla="*/ 3148012 w 36249"/>
              <a:gd name="T3" fmla="*/ 1114255 h 21600"/>
              <a:gd name="T4" fmla="*/ 1453076 w 36249"/>
              <a:gd name="T5" fmla="*/ 1949450 h 21600"/>
              <a:gd name="T6" fmla="*/ 0 60000 65536"/>
              <a:gd name="T7" fmla="*/ 0 60000 65536"/>
              <a:gd name="T8" fmla="*/ 0 60000 65536"/>
              <a:gd name="T9" fmla="*/ 0 w 36249"/>
              <a:gd name="T10" fmla="*/ 0 h 21600"/>
              <a:gd name="T11" fmla="*/ 36249 w 362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49" h="21600" fill="none" extrusionOk="0">
                <a:moveTo>
                  <a:pt x="-1" y="7939"/>
                </a:moveTo>
                <a:cubicBezTo>
                  <a:pt x="4102" y="2915"/>
                  <a:pt x="10245" y="-1"/>
                  <a:pt x="16732" y="0"/>
                </a:cubicBezTo>
                <a:cubicBezTo>
                  <a:pt x="25076" y="0"/>
                  <a:pt x="32674" y="4806"/>
                  <a:pt x="36249" y="12345"/>
                </a:cubicBezTo>
              </a:path>
              <a:path w="36249" h="21600" stroke="0" extrusionOk="0">
                <a:moveTo>
                  <a:pt x="-1" y="7939"/>
                </a:moveTo>
                <a:cubicBezTo>
                  <a:pt x="4102" y="2915"/>
                  <a:pt x="10245" y="-1"/>
                  <a:pt x="16732" y="0"/>
                </a:cubicBezTo>
                <a:cubicBezTo>
                  <a:pt x="25076" y="0"/>
                  <a:pt x="32674" y="4806"/>
                  <a:pt x="36249" y="12345"/>
                </a:cubicBezTo>
                <a:lnTo>
                  <a:pt x="16732" y="2160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3495" name="Freeform 24"/>
          <p:cNvSpPr>
            <a:spLocks/>
          </p:cNvSpPr>
          <p:nvPr/>
        </p:nvSpPr>
        <p:spPr bwMode="ltGray">
          <a:xfrm>
            <a:off x="3219450" y="4570413"/>
            <a:ext cx="63500" cy="122237"/>
          </a:xfrm>
          <a:custGeom>
            <a:avLst/>
            <a:gdLst>
              <a:gd name="T0" fmla="*/ 42 w 54"/>
              <a:gd name="T1" fmla="*/ 16 h 103"/>
              <a:gd name="T2" fmla="*/ 21 w 54"/>
              <a:gd name="T3" fmla="*/ 34 h 103"/>
              <a:gd name="T4" fmla="*/ 0 w 54"/>
              <a:gd name="T5" fmla="*/ 34 h 103"/>
              <a:gd name="T6" fmla="*/ 15 w 54"/>
              <a:gd name="T7" fmla="*/ 61 h 103"/>
              <a:gd name="T8" fmla="*/ 21 w 54"/>
              <a:gd name="T9" fmla="*/ 70 h 103"/>
              <a:gd name="T10" fmla="*/ 45 w 54"/>
              <a:gd name="T11" fmla="*/ 97 h 103"/>
              <a:gd name="T12" fmla="*/ 54 w 54"/>
              <a:gd name="T13" fmla="*/ 49 h 103"/>
              <a:gd name="T14" fmla="*/ 51 w 54"/>
              <a:gd name="T15" fmla="*/ 16 h 103"/>
              <a:gd name="T16" fmla="*/ 33 w 54"/>
              <a:gd name="T17" fmla="*/ 7 h 103"/>
              <a:gd name="T18" fmla="*/ 42 w 54"/>
              <a:gd name="T19" fmla="*/ 16 h 1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103"/>
              <a:gd name="T32" fmla="*/ 54 w 54"/>
              <a:gd name="T33" fmla="*/ 103 h 10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103">
                <a:moveTo>
                  <a:pt x="42" y="16"/>
                </a:moveTo>
                <a:cubicBezTo>
                  <a:pt x="31" y="23"/>
                  <a:pt x="25" y="22"/>
                  <a:pt x="21" y="34"/>
                </a:cubicBezTo>
                <a:cubicBezTo>
                  <a:pt x="10" y="27"/>
                  <a:pt x="5" y="19"/>
                  <a:pt x="0" y="34"/>
                </a:cubicBezTo>
                <a:cubicBezTo>
                  <a:pt x="5" y="50"/>
                  <a:pt x="1" y="40"/>
                  <a:pt x="15" y="61"/>
                </a:cubicBezTo>
                <a:cubicBezTo>
                  <a:pt x="17" y="64"/>
                  <a:pt x="21" y="70"/>
                  <a:pt x="21" y="70"/>
                </a:cubicBezTo>
                <a:cubicBezTo>
                  <a:pt x="24" y="97"/>
                  <a:pt x="20" y="103"/>
                  <a:pt x="45" y="97"/>
                </a:cubicBezTo>
                <a:cubicBezTo>
                  <a:pt x="50" y="81"/>
                  <a:pt x="50" y="65"/>
                  <a:pt x="54" y="49"/>
                </a:cubicBezTo>
                <a:cubicBezTo>
                  <a:pt x="53" y="38"/>
                  <a:pt x="54" y="27"/>
                  <a:pt x="51" y="16"/>
                </a:cubicBezTo>
                <a:cubicBezTo>
                  <a:pt x="49" y="10"/>
                  <a:pt x="33" y="0"/>
                  <a:pt x="33" y="7"/>
                </a:cubicBezTo>
                <a:cubicBezTo>
                  <a:pt x="33" y="11"/>
                  <a:pt x="39" y="13"/>
                  <a:pt x="42" y="16"/>
                </a:cubicBezTo>
                <a:close/>
              </a:path>
            </a:pathLst>
          </a:custGeom>
          <a:gradFill rotWithShape="0">
            <a:gsLst>
              <a:gs pos="0">
                <a:srgbClr val="99FF33">
                  <a:alpha val="79999"/>
                </a:srgbClr>
              </a:gs>
              <a:gs pos="100000">
                <a:srgbClr val="477618">
                  <a:alpha val="79999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63496" name="Freeform 25"/>
          <p:cNvSpPr>
            <a:spLocks/>
          </p:cNvSpPr>
          <p:nvPr/>
        </p:nvSpPr>
        <p:spPr bwMode="ltGray">
          <a:xfrm>
            <a:off x="5648325" y="2382838"/>
            <a:ext cx="119063" cy="160337"/>
          </a:xfrm>
          <a:custGeom>
            <a:avLst/>
            <a:gdLst>
              <a:gd name="T0" fmla="*/ 53 w 101"/>
              <a:gd name="T1" fmla="*/ 0 h 138"/>
              <a:gd name="T2" fmla="*/ 23 w 101"/>
              <a:gd name="T3" fmla="*/ 54 h 138"/>
              <a:gd name="T4" fmla="*/ 59 w 101"/>
              <a:gd name="T5" fmla="*/ 138 h 138"/>
              <a:gd name="T6" fmla="*/ 101 w 101"/>
              <a:gd name="T7" fmla="*/ 54 h 138"/>
              <a:gd name="T8" fmla="*/ 77 w 101"/>
              <a:gd name="T9" fmla="*/ 24 h 138"/>
              <a:gd name="T10" fmla="*/ 53 w 101"/>
              <a:gd name="T11" fmla="*/ 0 h 1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138"/>
              <a:gd name="T20" fmla="*/ 101 w 101"/>
              <a:gd name="T21" fmla="*/ 138 h 1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138">
                <a:moveTo>
                  <a:pt x="53" y="0"/>
                </a:moveTo>
                <a:cubicBezTo>
                  <a:pt x="45" y="25"/>
                  <a:pt x="46" y="39"/>
                  <a:pt x="23" y="54"/>
                </a:cubicBezTo>
                <a:cubicBezTo>
                  <a:pt x="0" y="88"/>
                  <a:pt x="21" y="125"/>
                  <a:pt x="59" y="138"/>
                </a:cubicBezTo>
                <a:cubicBezTo>
                  <a:pt x="86" y="111"/>
                  <a:pt x="93" y="92"/>
                  <a:pt x="101" y="54"/>
                </a:cubicBezTo>
                <a:cubicBezTo>
                  <a:pt x="94" y="34"/>
                  <a:pt x="98" y="33"/>
                  <a:pt x="77" y="24"/>
                </a:cubicBezTo>
                <a:cubicBezTo>
                  <a:pt x="39" y="7"/>
                  <a:pt x="31" y="22"/>
                  <a:pt x="53" y="0"/>
                </a:cubicBezTo>
                <a:close/>
              </a:path>
            </a:pathLst>
          </a:custGeom>
          <a:gradFill rotWithShape="0">
            <a:gsLst>
              <a:gs pos="0">
                <a:srgbClr val="99FF33">
                  <a:alpha val="79999"/>
                </a:srgbClr>
              </a:gs>
              <a:gs pos="100000">
                <a:srgbClr val="477618">
                  <a:alpha val="79999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421914" name="Text Box 26"/>
          <p:cNvSpPr txBox="1">
            <a:spLocks noChangeArrowheads="1"/>
          </p:cNvSpPr>
          <p:nvPr/>
        </p:nvSpPr>
        <p:spPr bwMode="ltGray">
          <a:xfrm>
            <a:off x="1043608" y="3546475"/>
            <a:ext cx="88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EUROPE</a:t>
            </a:r>
          </a:p>
        </p:txBody>
      </p:sp>
      <p:sp>
        <p:nvSpPr>
          <p:cNvPr id="421915" name="Text Box 27"/>
          <p:cNvSpPr txBox="1">
            <a:spLocks noChangeArrowheads="1"/>
          </p:cNvSpPr>
          <p:nvPr/>
        </p:nvSpPr>
        <p:spPr bwMode="ltGray">
          <a:xfrm>
            <a:off x="2097088" y="3988296"/>
            <a:ext cx="56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ASIA</a:t>
            </a:r>
          </a:p>
        </p:txBody>
      </p:sp>
      <p:sp>
        <p:nvSpPr>
          <p:cNvPr id="421916" name="Text Box 28"/>
          <p:cNvSpPr txBox="1">
            <a:spLocks noChangeArrowheads="1"/>
          </p:cNvSpPr>
          <p:nvPr/>
        </p:nvSpPr>
        <p:spPr bwMode="ltGray">
          <a:xfrm>
            <a:off x="5292080" y="3337828"/>
            <a:ext cx="957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NORTH</a:t>
            </a:r>
          </a:p>
          <a:p>
            <a:pPr>
              <a:defRPr/>
            </a:pPr>
            <a:r>
              <a:rPr lang="en-US" altLang="ko-KR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AMERICA</a:t>
            </a:r>
            <a:endParaRPr lang="en-US" altLang="ko-KR" sz="1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</a:endParaRPr>
          </a:p>
        </p:txBody>
      </p:sp>
      <p:sp>
        <p:nvSpPr>
          <p:cNvPr id="421917" name="Text Box 29"/>
          <p:cNvSpPr txBox="1">
            <a:spLocks noChangeArrowheads="1"/>
          </p:cNvSpPr>
          <p:nvPr/>
        </p:nvSpPr>
        <p:spPr bwMode="ltGray">
          <a:xfrm>
            <a:off x="6350991" y="4489956"/>
            <a:ext cx="957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SOUTH</a:t>
            </a:r>
          </a:p>
          <a:p>
            <a:pPr algn="l">
              <a:defRPr/>
            </a:pPr>
            <a:r>
              <a:rPr lang="en-US" altLang="ko-KR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AMERICA</a:t>
            </a:r>
            <a:endParaRPr lang="en-US" altLang="ko-KR" sz="1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</a:endParaRPr>
          </a:p>
        </p:txBody>
      </p:sp>
      <p:sp>
        <p:nvSpPr>
          <p:cNvPr id="421918" name="Text Box 30"/>
          <p:cNvSpPr txBox="1">
            <a:spLocks noChangeArrowheads="1"/>
          </p:cNvSpPr>
          <p:nvPr/>
        </p:nvSpPr>
        <p:spPr bwMode="ltGray">
          <a:xfrm>
            <a:off x="3048000" y="5013176"/>
            <a:ext cx="949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OCEANIA</a:t>
            </a:r>
          </a:p>
        </p:txBody>
      </p:sp>
      <p:sp>
        <p:nvSpPr>
          <p:cNvPr id="421919" name="Text Box 31"/>
          <p:cNvSpPr txBox="1">
            <a:spLocks noChangeArrowheads="1"/>
          </p:cNvSpPr>
          <p:nvPr/>
        </p:nvSpPr>
        <p:spPr bwMode="ltGray">
          <a:xfrm>
            <a:off x="683568" y="4276328"/>
            <a:ext cx="80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AFRICA</a:t>
            </a:r>
          </a:p>
        </p:txBody>
      </p:sp>
      <p:sp>
        <p:nvSpPr>
          <p:cNvPr id="63503" name="Oval 32"/>
          <p:cNvSpPr>
            <a:spLocks noChangeArrowheads="1"/>
          </p:cNvSpPr>
          <p:nvPr/>
        </p:nvSpPr>
        <p:spPr bwMode="ltGray">
          <a:xfrm>
            <a:off x="2974975" y="3652838"/>
            <a:ext cx="747713" cy="749300"/>
          </a:xfrm>
          <a:prstGeom prst="ellipse">
            <a:avLst/>
          </a:prstGeom>
          <a:solidFill>
            <a:srgbClr val="C68DFF">
              <a:alpha val="50195"/>
            </a:srgbClr>
          </a:solidFill>
          <a:ln w="19050" algn="ctr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1921" name="Arc 33"/>
          <p:cNvSpPr>
            <a:spLocks/>
          </p:cNvSpPr>
          <p:nvPr/>
        </p:nvSpPr>
        <p:spPr bwMode="ltGray">
          <a:xfrm rot="9538150" flipV="1">
            <a:off x="3243263" y="3062288"/>
            <a:ext cx="2209800" cy="1027112"/>
          </a:xfrm>
          <a:custGeom>
            <a:avLst/>
            <a:gdLst>
              <a:gd name="T0" fmla="*/ 0 w 39991"/>
              <a:gd name="T1" fmla="*/ 699768 h 21600"/>
              <a:gd name="T2" fmla="*/ 2209800 w 39991"/>
              <a:gd name="T3" fmla="*/ 587071 h 21600"/>
              <a:gd name="T4" fmla="*/ 1131341 w 39991"/>
              <a:gd name="T5" fmla="*/ 1027112 h 21600"/>
              <a:gd name="T6" fmla="*/ 0 60000 65536"/>
              <a:gd name="T7" fmla="*/ 0 60000 65536"/>
              <a:gd name="T8" fmla="*/ 0 60000 65536"/>
              <a:gd name="T9" fmla="*/ 0 w 39991"/>
              <a:gd name="T10" fmla="*/ 0 h 21600"/>
              <a:gd name="T11" fmla="*/ 39991 w 399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91" h="21600" fill="none" extrusionOk="0">
                <a:moveTo>
                  <a:pt x="0" y="14716"/>
                </a:moveTo>
                <a:cubicBezTo>
                  <a:pt x="2956" y="5923"/>
                  <a:pt x="11197" y="-1"/>
                  <a:pt x="20474" y="0"/>
                </a:cubicBezTo>
                <a:cubicBezTo>
                  <a:pt x="28818" y="0"/>
                  <a:pt x="36416" y="4806"/>
                  <a:pt x="39991" y="12345"/>
                </a:cubicBezTo>
              </a:path>
              <a:path w="39991" h="21600" stroke="0" extrusionOk="0">
                <a:moveTo>
                  <a:pt x="0" y="14716"/>
                </a:moveTo>
                <a:cubicBezTo>
                  <a:pt x="2956" y="5923"/>
                  <a:pt x="11197" y="-1"/>
                  <a:pt x="20474" y="0"/>
                </a:cubicBezTo>
                <a:cubicBezTo>
                  <a:pt x="28818" y="0"/>
                  <a:pt x="36416" y="4806"/>
                  <a:pt x="39991" y="12345"/>
                </a:cubicBezTo>
                <a:lnTo>
                  <a:pt x="20474" y="21600"/>
                </a:lnTo>
                <a:close/>
              </a:path>
            </a:pathLst>
          </a:custGeom>
          <a:noFill/>
          <a:ln w="28575">
            <a:solidFill>
              <a:srgbClr val="FF6600"/>
            </a:solidFill>
            <a:prstDash val="sysDot"/>
            <a:round/>
            <a:headEnd type="none" w="sm" len="lg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1923" name="Arc 35"/>
          <p:cNvSpPr>
            <a:spLocks/>
          </p:cNvSpPr>
          <p:nvPr/>
        </p:nvSpPr>
        <p:spPr bwMode="ltGray">
          <a:xfrm rot="9538150" flipH="1" flipV="1">
            <a:off x="1312863" y="3689350"/>
            <a:ext cx="2030412" cy="1195388"/>
          </a:xfrm>
          <a:custGeom>
            <a:avLst/>
            <a:gdLst>
              <a:gd name="T0" fmla="*/ 0 w 33997"/>
              <a:gd name="T1" fmla="*/ 308421 h 21600"/>
              <a:gd name="T2" fmla="*/ 2030412 w 33997"/>
              <a:gd name="T3" fmla="*/ 683253 h 21600"/>
              <a:gd name="T4" fmla="*/ 864793 w 33997"/>
              <a:gd name="T5" fmla="*/ 1195388 h 21600"/>
              <a:gd name="T6" fmla="*/ 0 60000 65536"/>
              <a:gd name="T7" fmla="*/ 0 60000 65536"/>
              <a:gd name="T8" fmla="*/ 0 60000 65536"/>
              <a:gd name="T9" fmla="*/ 0 w 33997"/>
              <a:gd name="T10" fmla="*/ 0 h 21600"/>
              <a:gd name="T11" fmla="*/ 33997 w 339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97" h="21600" fill="none" extrusionOk="0">
                <a:moveTo>
                  <a:pt x="-1" y="5572"/>
                </a:moveTo>
                <a:cubicBezTo>
                  <a:pt x="3969" y="1985"/>
                  <a:pt x="9129" y="-1"/>
                  <a:pt x="14480" y="0"/>
                </a:cubicBezTo>
                <a:cubicBezTo>
                  <a:pt x="22824" y="0"/>
                  <a:pt x="30422" y="4806"/>
                  <a:pt x="33997" y="12345"/>
                </a:cubicBezTo>
              </a:path>
              <a:path w="33997" h="21600" stroke="0" extrusionOk="0">
                <a:moveTo>
                  <a:pt x="-1" y="5572"/>
                </a:moveTo>
                <a:cubicBezTo>
                  <a:pt x="3969" y="1985"/>
                  <a:pt x="9129" y="-1"/>
                  <a:pt x="14480" y="0"/>
                </a:cubicBezTo>
                <a:cubicBezTo>
                  <a:pt x="22824" y="0"/>
                  <a:pt x="30422" y="4806"/>
                  <a:pt x="33997" y="12345"/>
                </a:cubicBezTo>
                <a:lnTo>
                  <a:pt x="14480" y="21600"/>
                </a:lnTo>
                <a:close/>
              </a:path>
            </a:pathLst>
          </a:custGeom>
          <a:noFill/>
          <a:ln w="28575">
            <a:solidFill>
              <a:srgbClr val="FF6600"/>
            </a:solidFill>
            <a:prstDash val="sysDot"/>
            <a:round/>
            <a:headEnd type="none" w="sm" len="lg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1924" name="Arc 36"/>
          <p:cNvSpPr>
            <a:spLocks/>
          </p:cNvSpPr>
          <p:nvPr/>
        </p:nvSpPr>
        <p:spPr bwMode="ltGray">
          <a:xfrm rot="-10623701" flipH="1" flipV="1">
            <a:off x="1466850" y="3487738"/>
            <a:ext cx="1887538" cy="841375"/>
          </a:xfrm>
          <a:custGeom>
            <a:avLst/>
            <a:gdLst>
              <a:gd name="T0" fmla="*/ 0 w 32646"/>
              <a:gd name="T1" fmla="*/ 173261 h 21600"/>
              <a:gd name="T2" fmla="*/ 1887538 w 32646"/>
              <a:gd name="T3" fmla="*/ 480908 h 21600"/>
              <a:gd name="T4" fmla="*/ 759097 w 32646"/>
              <a:gd name="T5" fmla="*/ 841375 h 21600"/>
              <a:gd name="T6" fmla="*/ 0 60000 65536"/>
              <a:gd name="T7" fmla="*/ 0 60000 65536"/>
              <a:gd name="T8" fmla="*/ 0 60000 65536"/>
              <a:gd name="T9" fmla="*/ 0 w 32646"/>
              <a:gd name="T10" fmla="*/ 0 h 21600"/>
              <a:gd name="T11" fmla="*/ 32646 w 326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6" h="21600" fill="none" extrusionOk="0">
                <a:moveTo>
                  <a:pt x="0" y="4448"/>
                </a:moveTo>
                <a:cubicBezTo>
                  <a:pt x="3768" y="1563"/>
                  <a:pt x="8382" y="-1"/>
                  <a:pt x="13129" y="0"/>
                </a:cubicBezTo>
                <a:cubicBezTo>
                  <a:pt x="21473" y="0"/>
                  <a:pt x="29071" y="4806"/>
                  <a:pt x="32646" y="12345"/>
                </a:cubicBezTo>
              </a:path>
              <a:path w="32646" h="21600" stroke="0" extrusionOk="0">
                <a:moveTo>
                  <a:pt x="0" y="4448"/>
                </a:moveTo>
                <a:cubicBezTo>
                  <a:pt x="3768" y="1563"/>
                  <a:pt x="8382" y="-1"/>
                  <a:pt x="13129" y="0"/>
                </a:cubicBezTo>
                <a:cubicBezTo>
                  <a:pt x="21473" y="0"/>
                  <a:pt x="29071" y="4806"/>
                  <a:pt x="32646" y="12345"/>
                </a:cubicBezTo>
                <a:lnTo>
                  <a:pt x="13129" y="21600"/>
                </a:lnTo>
                <a:close/>
              </a:path>
            </a:pathLst>
          </a:custGeom>
          <a:noFill/>
          <a:ln w="28575">
            <a:solidFill>
              <a:srgbClr val="805FD1"/>
            </a:solidFill>
            <a:round/>
            <a:headEnd type="none" w="sm" len="lg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1925" name="Arc 37"/>
          <p:cNvSpPr>
            <a:spLocks/>
          </p:cNvSpPr>
          <p:nvPr/>
        </p:nvSpPr>
        <p:spPr bwMode="ltGray">
          <a:xfrm rot="3938456" flipH="1" flipV="1">
            <a:off x="2940050" y="3870325"/>
            <a:ext cx="1104900" cy="1346200"/>
          </a:xfrm>
          <a:custGeom>
            <a:avLst/>
            <a:gdLst>
              <a:gd name="T0" fmla="*/ 0 w 24410"/>
              <a:gd name="T1" fmla="*/ 35026 h 21600"/>
              <a:gd name="T2" fmla="*/ 1104900 w 24410"/>
              <a:gd name="T3" fmla="*/ 769453 h 21600"/>
              <a:gd name="T4" fmla="*/ 221478 w 24410"/>
              <a:gd name="T5" fmla="*/ 1346200 h 21600"/>
              <a:gd name="T6" fmla="*/ 0 60000 65536"/>
              <a:gd name="T7" fmla="*/ 0 60000 65536"/>
              <a:gd name="T8" fmla="*/ 0 60000 65536"/>
              <a:gd name="T9" fmla="*/ 0 w 24410"/>
              <a:gd name="T10" fmla="*/ 0 h 21600"/>
              <a:gd name="T11" fmla="*/ 24410 w 244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10" h="21600" fill="none" extrusionOk="0">
                <a:moveTo>
                  <a:pt x="-1" y="561"/>
                </a:moveTo>
                <a:cubicBezTo>
                  <a:pt x="1604" y="188"/>
                  <a:pt x="3245" y="-1"/>
                  <a:pt x="4893" y="0"/>
                </a:cubicBezTo>
                <a:cubicBezTo>
                  <a:pt x="13237" y="0"/>
                  <a:pt x="20835" y="4806"/>
                  <a:pt x="24410" y="12345"/>
                </a:cubicBezTo>
              </a:path>
              <a:path w="24410" h="21600" stroke="0" extrusionOk="0">
                <a:moveTo>
                  <a:pt x="-1" y="561"/>
                </a:moveTo>
                <a:cubicBezTo>
                  <a:pt x="1604" y="188"/>
                  <a:pt x="3245" y="-1"/>
                  <a:pt x="4893" y="0"/>
                </a:cubicBezTo>
                <a:cubicBezTo>
                  <a:pt x="13237" y="0"/>
                  <a:pt x="20835" y="4806"/>
                  <a:pt x="24410" y="12345"/>
                </a:cubicBezTo>
                <a:lnTo>
                  <a:pt x="4893" y="21600"/>
                </a:lnTo>
                <a:close/>
              </a:path>
            </a:pathLst>
          </a:custGeom>
          <a:noFill/>
          <a:ln w="28575">
            <a:solidFill>
              <a:srgbClr val="FF6600"/>
            </a:solidFill>
            <a:round/>
            <a:headEnd type="none" w="sm" len="lg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1931" name="Arc 43"/>
          <p:cNvSpPr>
            <a:spLocks/>
          </p:cNvSpPr>
          <p:nvPr/>
        </p:nvSpPr>
        <p:spPr bwMode="ltGray">
          <a:xfrm rot="9207818" flipH="1" flipV="1">
            <a:off x="2455863" y="3789363"/>
            <a:ext cx="842962" cy="766762"/>
          </a:xfrm>
          <a:custGeom>
            <a:avLst/>
            <a:gdLst>
              <a:gd name="T0" fmla="*/ 0 w 24410"/>
              <a:gd name="T1" fmla="*/ 19950 h 21600"/>
              <a:gd name="T2" fmla="*/ 842962 w 24410"/>
              <a:gd name="T3" fmla="*/ 438261 h 21600"/>
              <a:gd name="T4" fmla="*/ 168972 w 24410"/>
              <a:gd name="T5" fmla="*/ 766762 h 21600"/>
              <a:gd name="T6" fmla="*/ 0 60000 65536"/>
              <a:gd name="T7" fmla="*/ 0 60000 65536"/>
              <a:gd name="T8" fmla="*/ 0 60000 65536"/>
              <a:gd name="T9" fmla="*/ 0 w 24410"/>
              <a:gd name="T10" fmla="*/ 0 h 21600"/>
              <a:gd name="T11" fmla="*/ 24410 w 244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10" h="21600" fill="none" extrusionOk="0">
                <a:moveTo>
                  <a:pt x="-1" y="561"/>
                </a:moveTo>
                <a:cubicBezTo>
                  <a:pt x="1604" y="188"/>
                  <a:pt x="3245" y="-1"/>
                  <a:pt x="4893" y="0"/>
                </a:cubicBezTo>
                <a:cubicBezTo>
                  <a:pt x="13237" y="0"/>
                  <a:pt x="20835" y="4806"/>
                  <a:pt x="24410" y="12345"/>
                </a:cubicBezTo>
              </a:path>
              <a:path w="24410" h="21600" stroke="0" extrusionOk="0">
                <a:moveTo>
                  <a:pt x="-1" y="561"/>
                </a:moveTo>
                <a:cubicBezTo>
                  <a:pt x="1604" y="188"/>
                  <a:pt x="3245" y="-1"/>
                  <a:pt x="4893" y="0"/>
                </a:cubicBezTo>
                <a:cubicBezTo>
                  <a:pt x="13237" y="0"/>
                  <a:pt x="20835" y="4806"/>
                  <a:pt x="24410" y="12345"/>
                </a:cubicBezTo>
                <a:lnTo>
                  <a:pt x="4893" y="21600"/>
                </a:lnTo>
                <a:close/>
              </a:path>
            </a:pathLst>
          </a:custGeom>
          <a:noFill/>
          <a:ln w="28575">
            <a:solidFill>
              <a:srgbClr val="FF6600"/>
            </a:solidFill>
            <a:round/>
            <a:headEnd type="none" w="sm" len="lg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48" name="그룹 47"/>
          <p:cNvGrpSpPr/>
          <p:nvPr/>
        </p:nvGrpSpPr>
        <p:grpSpPr>
          <a:xfrm>
            <a:off x="3707904" y="3500562"/>
            <a:ext cx="1715889" cy="1656630"/>
            <a:chOff x="3720207" y="3500562"/>
            <a:chExt cx="1715889" cy="1656630"/>
          </a:xfrm>
        </p:grpSpPr>
        <p:sp>
          <p:nvSpPr>
            <p:cNvPr id="421932" name="Oval 44"/>
            <p:cNvSpPr>
              <a:spLocks noChangeArrowheads="1"/>
            </p:cNvSpPr>
            <p:nvPr/>
          </p:nvSpPr>
          <p:spPr bwMode="auto">
            <a:xfrm>
              <a:off x="3720207" y="3500562"/>
              <a:ext cx="1715889" cy="1656630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alpha val="23000"/>
                  </a:srgbClr>
                </a:gs>
                <a:gs pos="100000">
                  <a:srgbClr val="184776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21933" name="Oval 45"/>
            <p:cNvSpPr>
              <a:spLocks noChangeArrowheads="1"/>
            </p:cNvSpPr>
            <p:nvPr/>
          </p:nvSpPr>
          <p:spPr bwMode="auto">
            <a:xfrm>
              <a:off x="3850382" y="3630737"/>
              <a:ext cx="1441698" cy="1382439"/>
            </a:xfrm>
            <a:prstGeom prst="ellipse">
              <a:avLst/>
            </a:prstGeom>
            <a:gradFill rotWithShape="1">
              <a:gsLst>
                <a:gs pos="0">
                  <a:srgbClr val="BABABA"/>
                </a:gs>
                <a:gs pos="50000">
                  <a:srgbClr val="FFFFFF"/>
                </a:gs>
                <a:gs pos="100000">
                  <a:srgbClr val="BABABA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>
              <a:prstShdw prst="shdw17" dist="17961" dir="13500000">
                <a:srgbClr val="999999"/>
              </a:prst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21934" name="AutoShape 46"/>
            <p:cNvSpPr>
              <a:spLocks noChangeArrowheads="1"/>
            </p:cNvSpPr>
            <p:nvPr/>
          </p:nvSpPr>
          <p:spPr bwMode="auto">
            <a:xfrm>
              <a:off x="3842395" y="3946525"/>
              <a:ext cx="1485131" cy="801861"/>
            </a:xfrm>
            <a:prstGeom prst="roundRect">
              <a:avLst>
                <a:gd name="adj" fmla="val 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800" dirty="0" smtClean="0">
                  <a:solidFill>
                    <a:srgbClr val="800000"/>
                  </a:solidFill>
                  <a:latin typeface="Arial" pitchFamily="34" charset="0"/>
                  <a:ea typeface="HY견고딕" pitchFamily="18" charset="-127"/>
                </a:rPr>
                <a:t>11 countries</a:t>
              </a:r>
            </a:p>
            <a:p>
              <a:r>
                <a:rPr lang="en-US" altLang="ko-KR" sz="1800" dirty="0" smtClean="0">
                  <a:solidFill>
                    <a:srgbClr val="800000"/>
                  </a:solidFill>
                  <a:latin typeface="Arial" pitchFamily="34" charset="0"/>
                  <a:ea typeface="HY견고딕" pitchFamily="18" charset="-127"/>
                </a:rPr>
                <a:t>9 items</a:t>
              </a:r>
              <a:endParaRPr lang="ko-KR" altLang="en-US" sz="1800" dirty="0">
                <a:solidFill>
                  <a:srgbClr val="800000"/>
                </a:solidFill>
                <a:latin typeface="Arial" pitchFamily="34" charset="0"/>
                <a:ea typeface="HY견고딕" pitchFamily="18" charset="-127"/>
              </a:endParaRPr>
            </a:p>
          </p:txBody>
        </p:sp>
      </p:grp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62000" y="152400"/>
            <a:ext cx="73342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2" name="AutoShape 1028"/>
          <p:cNvSpPr>
            <a:spLocks noChangeArrowheads="1"/>
          </p:cNvSpPr>
          <p:nvPr/>
        </p:nvSpPr>
        <p:spPr bwMode="auto">
          <a:xfrm>
            <a:off x="899592" y="116632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>
            <a:off x="1043608" y="764704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auto">
          <a:xfrm>
            <a:off x="1043608" y="764704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Market access in Korea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51520" y="1040756"/>
            <a:ext cx="8892480" cy="66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96000" sy="96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Market access with cold treatment</a:t>
            </a:r>
            <a:endParaRPr lang="en-US" altLang="ko-KR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맑은 고딕" pitchFamily="50" charset="-127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117240" y="2492896"/>
            <a:ext cx="8812478" cy="3456384"/>
            <a:chOff x="117240" y="2492896"/>
            <a:chExt cx="8812478" cy="3456384"/>
          </a:xfrm>
        </p:grpSpPr>
        <p:sp>
          <p:nvSpPr>
            <p:cNvPr id="421927" name="Text Box 39"/>
            <p:cNvSpPr txBox="1">
              <a:spLocks noChangeArrowheads="1"/>
            </p:cNvSpPr>
            <p:nvPr/>
          </p:nvSpPr>
          <p:spPr bwMode="auto">
            <a:xfrm>
              <a:off x="6804248" y="5013176"/>
              <a:ext cx="1880387" cy="69871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Argentina: Orange</a:t>
              </a:r>
            </a:p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Peru: Grape</a:t>
              </a:r>
              <a:endParaRPr kumimoji="0" lang="ko-KR" altLang="en-US" sz="1400" dirty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</p:txBody>
        </p:sp>
        <p:sp>
          <p:nvSpPr>
            <p:cNvPr id="421928" name="Text Box 40"/>
            <p:cNvSpPr txBox="1">
              <a:spLocks noChangeArrowheads="1"/>
            </p:cNvSpPr>
            <p:nvPr/>
          </p:nvSpPr>
          <p:spPr bwMode="auto">
            <a:xfrm>
              <a:off x="2195736" y="2492896"/>
              <a:ext cx="3384376" cy="73866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 Israel: Sweetie, Orange, Grapefruit</a:t>
              </a:r>
              <a:endParaRPr kumimoji="0" lang="ko-KR" altLang="en-US" sz="1400" dirty="0" smtClean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 Taiwan</a:t>
              </a:r>
              <a:r>
                <a:rPr kumimoji="0" lang="en-US" altLang="ko-KR" sz="1400" dirty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: </a:t>
              </a:r>
              <a:r>
                <a:rPr kumimoji="0" lang="en-US" altLang="ko-KR" sz="1400" dirty="0" err="1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Pongkang</a:t>
              </a: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 orange, Litchi</a:t>
              </a:r>
            </a:p>
          </p:txBody>
        </p:sp>
        <p:sp>
          <p:nvSpPr>
            <p:cNvPr id="421929" name="Text Box 41"/>
            <p:cNvSpPr txBox="1">
              <a:spLocks noChangeArrowheads="1"/>
            </p:cNvSpPr>
            <p:nvPr/>
          </p:nvSpPr>
          <p:spPr bwMode="auto">
            <a:xfrm>
              <a:off x="2844800" y="5641503"/>
              <a:ext cx="2591295" cy="30777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latinLnBrk="0"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Australia</a:t>
              </a:r>
              <a:r>
                <a:rPr kumimoji="0" lang="en-US" altLang="ko-KR" sz="1400" dirty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: </a:t>
              </a: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Orange</a:t>
              </a:r>
              <a:r>
                <a:rPr kumimoji="0" lang="en-US" altLang="ko-KR" sz="1400" dirty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, </a:t>
              </a: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Lemon</a:t>
              </a:r>
              <a:endParaRPr kumimoji="0" lang="ko-KR" altLang="en-US" sz="1400" dirty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</p:txBody>
        </p:sp>
        <p:sp>
          <p:nvSpPr>
            <p:cNvPr id="421930" name="Text Box 42"/>
            <p:cNvSpPr txBox="1">
              <a:spLocks noChangeArrowheads="1"/>
            </p:cNvSpPr>
            <p:nvPr/>
          </p:nvSpPr>
          <p:spPr bwMode="auto">
            <a:xfrm>
              <a:off x="117240" y="4561964"/>
              <a:ext cx="3760709" cy="69871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South Africa: Orange, Lemon, Grapefruit</a:t>
              </a:r>
              <a:endParaRPr kumimoji="0" lang="en-US" altLang="ko-KR" sz="1400" dirty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Egypt: Orange</a:t>
              </a:r>
              <a:endParaRPr kumimoji="0" lang="en-US" altLang="ko-KR" sz="1400" dirty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</p:txBody>
        </p:sp>
        <p:sp>
          <p:nvSpPr>
            <p:cNvPr id="421936" name="Text Box 48"/>
            <p:cNvSpPr txBox="1">
              <a:spLocks noChangeArrowheads="1"/>
            </p:cNvSpPr>
            <p:nvPr/>
          </p:nvSpPr>
          <p:spPr bwMode="auto">
            <a:xfrm>
              <a:off x="395536" y="2492896"/>
              <a:ext cx="1539204" cy="106182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Spain: Orange</a:t>
              </a:r>
            </a:p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Italy: Kiwi</a:t>
              </a:r>
            </a:p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HY견고딕" pitchFamily="18" charset="-127"/>
                </a:rPr>
                <a:t> France: Kiwi</a:t>
              </a:r>
              <a:endParaRPr kumimoji="0" lang="en-US" altLang="ko-KR" sz="1600" dirty="0">
                <a:solidFill>
                  <a:schemeClr val="tx1"/>
                </a:solidFill>
                <a:latin typeface="Arial Rounded MT Bold" pitchFamily="34" charset="0"/>
                <a:ea typeface="HY견고딕" pitchFamily="18" charset="-127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5868144" y="2492896"/>
              <a:ext cx="3061574" cy="73866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latinLnBrk="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 USA(Florida):</a:t>
              </a:r>
            </a:p>
            <a:p>
              <a:pPr algn="l" latinLnBrk="0">
                <a:lnSpc>
                  <a:spcPct val="150000"/>
                </a:lnSpc>
              </a:pPr>
              <a:r>
                <a:rPr kumimoji="0" lang="en-US" altLang="ko-KR" sz="1400" dirty="0" smtClean="0">
                  <a:solidFill>
                    <a:schemeClr val="tx1"/>
                  </a:solidFill>
                  <a:latin typeface="Arial Rounded MT Bold" pitchFamily="34" charset="0"/>
                  <a:ea typeface="Kozuka Gothic Pro H" pitchFamily="34" charset="-128"/>
                </a:rPr>
                <a:t>  Orange, Grapefruit, Tangerine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2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11" grpId="0" animBg="1"/>
      <p:bldP spid="421921" grpId="0" animBg="1"/>
      <p:bldP spid="421923" grpId="0" animBg="1"/>
      <p:bldP spid="421924" grpId="0" animBg="1"/>
      <p:bldP spid="421925" grpId="0" animBg="1"/>
      <p:bldP spid="4219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62000" y="152400"/>
            <a:ext cx="73342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1028"/>
          <p:cNvSpPr>
            <a:spLocks noChangeArrowheads="1"/>
          </p:cNvSpPr>
          <p:nvPr/>
        </p:nvSpPr>
        <p:spPr bwMode="auto">
          <a:xfrm>
            <a:off x="899592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043608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43996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Condition on </a:t>
            </a:r>
            <a:r>
              <a:rPr lang="en-US" altLang="ko-KR" sz="1800" i="1" dirty="0" smtClean="0">
                <a:solidFill>
                  <a:schemeClr val="tx1"/>
                </a:solidFill>
                <a:ea typeface="HY견고딕" pitchFamily="18" charset="-127"/>
              </a:rPr>
              <a:t>Citrus</a:t>
            </a: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 spp.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277456"/>
          <a:ext cx="8496942" cy="531989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80120"/>
                <a:gridCol w="936104"/>
                <a:gridCol w="1152128"/>
                <a:gridCol w="1512168"/>
                <a:gridCol w="1296144"/>
                <a:gridCol w="2520278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Since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Core temp.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en-US" altLang="ko-KR" baseline="0" dirty="0" smtClean="0">
                          <a:solidFill>
                            <a:srgbClr val="002060"/>
                          </a:solidFill>
                        </a:rPr>
                        <a:t> pests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/>
                        <a:t>USA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Orange</a:t>
                      </a:r>
                    </a:p>
                    <a:p>
                      <a:pPr latinLnBrk="1"/>
                      <a:r>
                        <a:rPr lang="en-US" altLang="ko-KR" sz="1400" b="1" dirty="0" smtClean="0"/>
                        <a:t>Grapefruit</a:t>
                      </a:r>
                    </a:p>
                    <a:p>
                      <a:pPr latinLnBrk="1"/>
                      <a:r>
                        <a:rPr lang="en-US" altLang="ko-KR" sz="1400" b="1" dirty="0" smtClean="0"/>
                        <a:t>Tangerine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17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19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20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Anastrepha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suspensa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300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/>
                        <a:t>Australia</a:t>
                      </a:r>
                      <a:endParaRPr lang="ko-KR" altLang="en-US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3±0.5℃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18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20 days</a:t>
                      </a:r>
                      <a:endParaRPr lang="ko-KR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aquilonis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halfordiae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jarvisi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neohumevalis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trivitis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tryoni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Lemon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2±0.5℃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3±0.5℃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18 days</a:t>
                      </a:r>
                      <a:endParaRPr lang="ko-KR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/>
                        <a:t>Taiwan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1995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/>
                        <a:t>Pongkang</a:t>
                      </a:r>
                      <a:r>
                        <a:rPr lang="en-US" altLang="ko-KR" sz="1400" b="1" dirty="0" smtClean="0"/>
                        <a:t> orange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dorsalis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cucurbitae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tsuneonsis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caudatus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latifrons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Tau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62000" y="152400"/>
            <a:ext cx="73342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1028"/>
          <p:cNvSpPr>
            <a:spLocks noChangeArrowheads="1"/>
          </p:cNvSpPr>
          <p:nvPr/>
        </p:nvSpPr>
        <p:spPr bwMode="auto">
          <a:xfrm>
            <a:off x="899592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977379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43996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Condition on </a:t>
            </a:r>
            <a:r>
              <a:rPr lang="en-US" altLang="ko-KR" sz="1800" i="1" dirty="0" smtClean="0">
                <a:solidFill>
                  <a:schemeClr val="tx1"/>
                </a:solidFill>
                <a:ea typeface="HY견고딕" pitchFamily="18" charset="-127"/>
              </a:rPr>
              <a:t>Citrus</a:t>
            </a: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 spp. (continued)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652240"/>
          <a:ext cx="8496942" cy="4657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24136"/>
                <a:gridCol w="936104"/>
                <a:gridCol w="1008112"/>
                <a:gridCol w="1512168"/>
                <a:gridCol w="1296144"/>
                <a:gridCol w="2520278"/>
              </a:tblGrid>
              <a:tr h="5109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Since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Temperature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en-US" altLang="ko-KR" baseline="0" dirty="0" smtClean="0">
                          <a:solidFill>
                            <a:srgbClr val="002060"/>
                          </a:solidFill>
                        </a:rPr>
                        <a:t> pests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63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Spain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1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Egypt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2007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zonata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88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Argentina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2010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2±0.5℃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21 days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Anastrepha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fraterculus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serpentina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199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Israel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1999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Sweetie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baseline="0" dirty="0" smtClean="0"/>
                        <a:t>Grapefruit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18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Cryptophlebia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leucotreta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(FCM)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199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South</a:t>
                      </a:r>
                      <a:r>
                        <a:rPr lang="en-US" altLang="ko-KR" sz="1400" b="1" baseline="0" dirty="0" smtClean="0"/>
                        <a:t> Africa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1999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2012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2012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Orange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Lemon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baseline="0" dirty="0" smtClean="0"/>
                        <a:t>Grapefruit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-0.6±0.6℃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quinaria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62000" y="152400"/>
            <a:ext cx="7334250" cy="88582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253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1028"/>
          <p:cNvSpPr>
            <a:spLocks noChangeArrowheads="1"/>
          </p:cNvSpPr>
          <p:nvPr/>
        </p:nvSpPr>
        <p:spPr bwMode="auto">
          <a:xfrm>
            <a:off x="899592" y="44624"/>
            <a:ext cx="4762500" cy="64807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altLang="ko-K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크리스탈M" pitchFamily="18" charset="-127"/>
                <a:ea typeface="HY크리스탈M" pitchFamily="18" charset="-127"/>
              </a:rPr>
              <a:t>Ⅱ.</a:t>
            </a:r>
            <a:r>
              <a:rPr lang="en-US" altLang="ko-KR" sz="3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</a:rPr>
              <a:t> Approved cold treatment condition</a:t>
            </a:r>
            <a:endParaRPr lang="en-US" altLang="ko-KR" sz="3400" dirty="0">
              <a:solidFill>
                <a:schemeClr val="tx1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977379" y="689992"/>
            <a:ext cx="50450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43996" y="692696"/>
            <a:ext cx="6229544" cy="28803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  <a:defRPr/>
            </a:pPr>
            <a:r>
              <a:rPr lang="en-US" altLang="ko-KR" sz="1800" dirty="0" smtClean="0">
                <a:solidFill>
                  <a:schemeClr val="tx1"/>
                </a:solidFill>
                <a:ea typeface="HY견고딕" pitchFamily="18" charset="-127"/>
              </a:rPr>
              <a:t>Condition on other fresh fruits</a:t>
            </a:r>
            <a:endParaRPr lang="en-US" altLang="ko-KR" sz="1800" dirty="0">
              <a:solidFill>
                <a:schemeClr val="tx1"/>
              </a:solidFill>
              <a:ea typeface="HY견고딕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685031"/>
          <a:ext cx="8496942" cy="390420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24136"/>
                <a:gridCol w="936104"/>
                <a:gridCol w="936104"/>
                <a:gridCol w="1584176"/>
                <a:gridCol w="1296144"/>
                <a:gridCol w="2520278"/>
              </a:tblGrid>
              <a:tr h="4930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Since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Core temp.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en-US" altLang="ko-KR" baseline="0" dirty="0" smtClean="0">
                          <a:solidFill>
                            <a:srgbClr val="002060"/>
                          </a:solidFill>
                        </a:rPr>
                        <a:t> pests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Taiwan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1997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Litchi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42 hrs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dorsalis</a:t>
                      </a:r>
                      <a:endParaRPr lang="en-US" altLang="ko-KR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72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Peru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2011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Grape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 days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17 days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Anastrepha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fraterculus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72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Italy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2012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Kiwi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14 days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16 days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18 days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7267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/>
                        <a:t>France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Kiwi</a:t>
                      </a:r>
                      <a:endParaRPr lang="ko-KR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1.6℃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14 days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16 days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18 days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Ceratitis</a:t>
                      </a:r>
                      <a:r>
                        <a:rPr lang="en-US" altLang="ko-K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capitata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국가 소개 프레젠테이션">
  <a:themeElements>
    <a:clrScheme name="국가 소개 프레젠테이션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국가 소개 프레젠테이션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>
            <a:alpha val="8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FFCC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200" b="1" i="0" u="none" strike="noStrike" cap="none" normalizeH="0" baseline="0" smtClean="0">
            <a:ln>
              <a:noFill/>
            </a:ln>
            <a:solidFill>
              <a:srgbClr val="0000EA"/>
            </a:solidFill>
            <a:effectLst/>
            <a:latin typeface="Times New Roman" pitchFamily="18" charset="0"/>
            <a:ea typeface="굴림" pitchFamily="50" charset="-127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>
            <a:alpha val="8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rgbClr val="99FFCC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200" b="1" i="0" u="none" strike="noStrike" cap="none" normalizeH="0" baseline="0" smtClean="0">
            <a:ln>
              <a:noFill/>
            </a:ln>
            <a:solidFill>
              <a:srgbClr val="0000EA"/>
            </a:solidFill>
            <a:effectLst/>
            <a:latin typeface="Times New Roman" pitchFamily="18" charset="0"/>
            <a:ea typeface="굴림" pitchFamily="50" charset="-127"/>
            <a:cs typeface="Times New Roman" pitchFamily="18" charset="0"/>
          </a:defRPr>
        </a:defPPr>
      </a:lstStyle>
    </a:lnDef>
  </a:objectDefaults>
  <a:extraClrSchemeLst>
    <a:extraClrScheme>
      <a:clrScheme name="국가 소개 프레젠테이션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국가 소개 프레젠테이션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가 소개 프레젠테이션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가 소개 프레젠테이션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가 소개 프레젠테이션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가 소개 프레젠테이션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국가 소개 프레젠테이션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국가 소개 프레젠테이션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10008</TotalTime>
  <Words>1072</Words>
  <Application>Microsoft Office PowerPoint</Application>
  <PresentationFormat>화면 슬라이드 쇼(4:3)</PresentationFormat>
  <Paragraphs>336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국가 소개 프레젠테이션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npqs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국가 이름</dc:title>
  <dc:creator>정창남</dc:creator>
  <cp:lastModifiedBy>user</cp:lastModifiedBy>
  <cp:revision>912</cp:revision>
  <dcterms:created xsi:type="dcterms:W3CDTF">2006-04-11T08:16:16Z</dcterms:created>
  <dcterms:modified xsi:type="dcterms:W3CDTF">2013-12-06T11:45:56Z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TC010183711042</vt:lpwstr>
  </property>
</Properties>
</file>