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1C09-ADF7-4E49-9571-91581E307EEA}" type="datetimeFigureOut">
              <a:rPr lang="fr-FR" smtClean="0"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D93A-3E9C-4F02-8BBE-FD3A587B377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12" y="428604"/>
            <a:ext cx="428628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Ministère de l’Agriculture, de l’Elevage, de la Pêche et du Développement Rural</a:t>
            </a: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4393802" y="1464058"/>
            <a:ext cx="9286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857752" y="150017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00430" y="1928802"/>
            <a:ext cx="2500330" cy="700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 Générale de l’Agriculture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 rot="5400000">
            <a:off x="4607719" y="289321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00430" y="3000372"/>
            <a:ext cx="278608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 de la Production et de la Protection des Végétaux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5786446" y="1214422"/>
            <a:ext cx="242889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Secrétariat Général</a:t>
            </a:r>
            <a:endParaRPr lang="fr-FR" dirty="0"/>
          </a:p>
        </p:txBody>
      </p:sp>
      <p:cxnSp>
        <p:nvCxnSpPr>
          <p:cNvPr id="28" name="Connecteur droit 27"/>
          <p:cNvCxnSpPr/>
          <p:nvPr/>
        </p:nvCxnSpPr>
        <p:spPr>
          <a:xfrm rot="5400000">
            <a:off x="4679951" y="389255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428728" y="4071942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1536679" y="42497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4679951" y="417830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7286644" y="4286256"/>
            <a:ext cx="4294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0034" y="4429132"/>
            <a:ext cx="242889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de la Production Végétale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3857620" y="4429132"/>
            <a:ext cx="200026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de la Législation Phytosanitaire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6429388" y="4500570"/>
            <a:ext cx="2128846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des filière agro-industrielles</a:t>
            </a:r>
            <a:endParaRPr lang="fr-FR" dirty="0"/>
          </a:p>
        </p:txBody>
      </p:sp>
      <p:cxnSp>
        <p:nvCxnSpPr>
          <p:cNvPr id="45" name="Connecteur droit 44"/>
          <p:cNvCxnSpPr>
            <a:endCxn id="25" idx="1"/>
          </p:cNvCxnSpPr>
          <p:nvPr/>
        </p:nvCxnSpPr>
        <p:spPr>
          <a:xfrm flipV="1">
            <a:off x="2643174" y="3393281"/>
            <a:ext cx="85725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6286512" y="335756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rot="16200000" flipH="1">
            <a:off x="4718450" y="5354253"/>
            <a:ext cx="285754" cy="7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643306" y="5429264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Postes et Brigades de contrôle phytosanitaire  de  Libreville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785786" y="3071810"/>
            <a:ext cx="23431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Postes  d’entrée  des provinces</a:t>
            </a:r>
            <a:endParaRPr lang="fr-FR" dirty="0"/>
          </a:p>
        </p:txBody>
      </p:sp>
      <p:sp>
        <p:nvSpPr>
          <p:cNvPr id="63" name="Rectangle 62"/>
          <p:cNvSpPr/>
          <p:nvPr/>
        </p:nvSpPr>
        <p:spPr>
          <a:xfrm>
            <a:off x="6715140" y="3071810"/>
            <a:ext cx="200026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Services centraux</a:t>
            </a:r>
            <a:endParaRPr lang="fr-FR" dirty="0"/>
          </a:p>
        </p:txBody>
      </p:sp>
      <p:cxnSp>
        <p:nvCxnSpPr>
          <p:cNvPr id="65" name="Connecteur droit 64"/>
          <p:cNvCxnSpPr>
            <a:stCxn id="40" idx="2"/>
          </p:cNvCxnSpPr>
          <p:nvPr/>
        </p:nvCxnSpPr>
        <p:spPr>
          <a:xfrm rot="5400000">
            <a:off x="1607323" y="510779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71472" y="5072074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Inspection champs , pépinières, jardins, </a:t>
            </a:r>
            <a:r>
              <a:rPr lang="fr-FR" dirty="0" err="1" smtClean="0"/>
              <a:t>etc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285720" y="6429396"/>
            <a:ext cx="86439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Organigramme de  le Direction de la Production et de la Protection des Végétaux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6</cp:revision>
  <dcterms:created xsi:type="dcterms:W3CDTF">2012-12-02T18:01:32Z</dcterms:created>
  <dcterms:modified xsi:type="dcterms:W3CDTF">2012-12-02T18:52:13Z</dcterms:modified>
</cp:coreProperties>
</file>