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4"/>
  </p:notesMasterIdLst>
  <p:handoutMasterIdLst>
    <p:handoutMasterId r:id="rId5"/>
  </p:handoutMasterIdLst>
  <p:sldIdLst>
    <p:sldId id="2519" r:id="rId2"/>
    <p:sldId id="2546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ena Satikge-Sibisi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FFC000"/>
    <a:srgbClr val="E46C0A"/>
    <a:srgbClr val="F49C03"/>
    <a:srgbClr val="984807"/>
    <a:srgbClr val="77933C"/>
    <a:srgbClr val="8BAA4F"/>
    <a:srgbClr val="E9A932"/>
    <a:srgbClr val="EEA26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24" autoAdjust="0"/>
    <p:restoredTop sz="93478" autoAdjust="0"/>
  </p:normalViewPr>
  <p:slideViewPr>
    <p:cSldViewPr snapToGrid="0">
      <p:cViewPr varScale="1">
        <p:scale>
          <a:sx n="68" d="100"/>
          <a:sy n="68" d="100"/>
        </p:scale>
        <p:origin x="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F9B1C-0EF0-4F51-8914-BD2FC72228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17F8E93-66E6-4D08-9E50-4A89AAB8C044}" type="pres">
      <dgm:prSet presAssocID="{EF4F9B1C-0EF0-4F51-8914-BD2FC72228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341793C9-FD8C-47B4-BC16-465D6CD448C3}" type="presOf" srcId="{EF4F9B1C-0EF0-4F51-8914-BD2FC72228BC}" destId="{517F8E93-66E6-4D08-9E50-4A89AAB8C044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E4769-666D-4FA5-91BA-E3E8789692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F92F17-65C7-4D1C-A51D-BAA22C996C11}">
      <dgm:prSet phldrT="[Text]" custT="1"/>
      <dgm:spPr/>
      <dgm:t>
        <a:bodyPr/>
        <a:lstStyle/>
        <a:p>
          <a:r>
            <a:rPr lang="en-US" sz="1200" b="1" dirty="0" smtClean="0"/>
            <a:t>Branch: Agricultural </a:t>
          </a:r>
          <a:r>
            <a:rPr lang="en-US" sz="1200" b="1" dirty="0" smtClean="0"/>
            <a:t>Production, Biosecurity and Natural Resources </a:t>
          </a:r>
          <a:r>
            <a:rPr lang="en-US" sz="1200" b="1" dirty="0" smtClean="0"/>
            <a:t>Management </a:t>
          </a:r>
          <a:endParaRPr lang="en-US" sz="1200" b="1" dirty="0"/>
        </a:p>
      </dgm:t>
    </dgm:pt>
    <dgm:pt modelId="{F79C8263-B859-4D4C-B544-5388D550900E}" type="parTrans" cxnId="{2366B808-61F7-4CDE-A434-AFBA28BEB690}">
      <dgm:prSet/>
      <dgm:spPr/>
      <dgm:t>
        <a:bodyPr/>
        <a:lstStyle/>
        <a:p>
          <a:endParaRPr lang="en-US"/>
        </a:p>
      </dgm:t>
    </dgm:pt>
    <dgm:pt modelId="{A807D33D-0967-4377-B496-DDF13EFCB2C4}" type="sibTrans" cxnId="{2366B808-61F7-4CDE-A434-AFBA28BEB690}">
      <dgm:prSet/>
      <dgm:spPr/>
      <dgm:t>
        <a:bodyPr/>
        <a:lstStyle/>
        <a:p>
          <a:endParaRPr lang="en-US"/>
        </a:p>
      </dgm:t>
    </dgm:pt>
    <dgm:pt modelId="{FE01784D-C83F-4D45-A2C3-81B6F4769643}">
      <dgm:prSet phldrT="[Text]" custT="1"/>
      <dgm:spPr/>
      <dgm:t>
        <a:bodyPr/>
        <a:lstStyle/>
        <a:p>
          <a:r>
            <a:rPr lang="en-US" sz="1200" b="1" dirty="0" smtClean="0"/>
            <a:t>Chief Directorate: Inspection and Quarantine Services</a:t>
          </a:r>
          <a:endParaRPr lang="en-US" sz="1200" b="1" dirty="0"/>
        </a:p>
      </dgm:t>
    </dgm:pt>
    <dgm:pt modelId="{AE87EE5C-AA1D-48C1-95F9-34E7CA6DF109}" type="parTrans" cxnId="{EAEF08A9-02C2-4153-B3E2-F27639D0BB46}">
      <dgm:prSet/>
      <dgm:spPr/>
      <dgm:t>
        <a:bodyPr/>
        <a:lstStyle/>
        <a:p>
          <a:endParaRPr lang="en-US"/>
        </a:p>
      </dgm:t>
    </dgm:pt>
    <dgm:pt modelId="{D4317A38-0655-40EF-83A0-FA12449739DA}" type="sibTrans" cxnId="{EAEF08A9-02C2-4153-B3E2-F27639D0BB46}">
      <dgm:prSet/>
      <dgm:spPr/>
      <dgm:t>
        <a:bodyPr/>
        <a:lstStyle/>
        <a:p>
          <a:endParaRPr lang="en-US"/>
        </a:p>
      </dgm:t>
    </dgm:pt>
    <dgm:pt modelId="{B21ACBBC-3841-406F-9CB4-6050966CC3AC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200" b="1" dirty="0" smtClean="0"/>
            <a:t>Director: Inspection Services</a:t>
          </a:r>
          <a:endParaRPr lang="en-US" sz="1200" b="1" dirty="0"/>
        </a:p>
      </dgm:t>
    </dgm:pt>
    <dgm:pt modelId="{30ACADAA-EEE2-4194-9F4E-EA73BCE23EC9}" type="parTrans" cxnId="{F21D2BD9-B27F-424C-996A-8746C2CFA806}">
      <dgm:prSet/>
      <dgm:spPr/>
      <dgm:t>
        <a:bodyPr/>
        <a:lstStyle/>
        <a:p>
          <a:endParaRPr lang="en-US"/>
        </a:p>
      </dgm:t>
    </dgm:pt>
    <dgm:pt modelId="{04E54077-6185-401A-A0DD-705DB64CB1FF}" type="sibTrans" cxnId="{F21D2BD9-B27F-424C-996A-8746C2CFA806}">
      <dgm:prSet/>
      <dgm:spPr/>
      <dgm:t>
        <a:bodyPr/>
        <a:lstStyle/>
        <a:p>
          <a:endParaRPr lang="en-US"/>
        </a:p>
      </dgm:t>
    </dgm:pt>
    <dgm:pt modelId="{4552EA7C-F126-44B0-8928-F338050BEC66}">
      <dgm:prSet phldrT="[Text]" custT="1"/>
      <dgm:spPr/>
      <dgm:t>
        <a:bodyPr/>
        <a:lstStyle/>
        <a:p>
          <a:r>
            <a:rPr lang="en-US" sz="1200" b="1" dirty="0" smtClean="0"/>
            <a:t>Chief Directorate: Plant Production and Health</a:t>
          </a:r>
          <a:endParaRPr lang="en-US" sz="1200" b="1" dirty="0"/>
        </a:p>
      </dgm:t>
    </dgm:pt>
    <dgm:pt modelId="{3ACA9B09-C9EE-4DA8-997A-F89DD6B65C7F}" type="parTrans" cxnId="{EEFC1D1A-E911-4736-A4B3-9A13B31C9580}">
      <dgm:prSet/>
      <dgm:spPr/>
      <dgm:t>
        <a:bodyPr/>
        <a:lstStyle/>
        <a:p>
          <a:endParaRPr lang="en-US"/>
        </a:p>
      </dgm:t>
    </dgm:pt>
    <dgm:pt modelId="{F4C17BAC-2774-4711-A47D-5C18CEFEC3BA}" type="sibTrans" cxnId="{EEFC1D1A-E911-4736-A4B3-9A13B31C9580}">
      <dgm:prSet/>
      <dgm:spPr/>
      <dgm:t>
        <a:bodyPr/>
        <a:lstStyle/>
        <a:p>
          <a:endParaRPr lang="en-US"/>
        </a:p>
      </dgm:t>
    </dgm:pt>
    <dgm:pt modelId="{14E3DEDC-AAE9-4C1F-A80F-37F5FC91FF4C}">
      <dgm:prSet phldrT="[Text]" custT="1"/>
      <dgm:spPr/>
      <dgm:t>
        <a:bodyPr/>
        <a:lstStyle/>
        <a:p>
          <a:r>
            <a:rPr lang="en-US" sz="1200" b="1" dirty="0" smtClean="0"/>
            <a:t>Directorate: Plant Production</a:t>
          </a:r>
          <a:endParaRPr lang="en-US" sz="1200" b="1" dirty="0"/>
        </a:p>
      </dgm:t>
    </dgm:pt>
    <dgm:pt modelId="{A5964BDD-D2A2-411B-86C7-C769B291A7A5}" type="parTrans" cxnId="{B238CC62-A2CA-4846-A7EC-3FCA75DBE2D7}">
      <dgm:prSet/>
      <dgm:spPr/>
      <dgm:t>
        <a:bodyPr/>
        <a:lstStyle/>
        <a:p>
          <a:endParaRPr lang="en-US"/>
        </a:p>
      </dgm:t>
    </dgm:pt>
    <dgm:pt modelId="{91455C59-D662-4E18-A17B-28D3F7715D11}" type="sibTrans" cxnId="{B238CC62-A2CA-4846-A7EC-3FCA75DBE2D7}">
      <dgm:prSet/>
      <dgm:spPr/>
      <dgm:t>
        <a:bodyPr/>
        <a:lstStyle/>
        <a:p>
          <a:endParaRPr lang="en-US"/>
        </a:p>
      </dgm:t>
    </dgm:pt>
    <dgm:pt modelId="{8E8312ED-C68E-4DE0-B47D-A1E6D8D742AC}">
      <dgm:prSet custT="1"/>
      <dgm:spPr/>
      <dgm:t>
        <a:bodyPr/>
        <a:lstStyle/>
        <a:p>
          <a:r>
            <a:rPr lang="en-US" sz="1200" b="1" dirty="0" smtClean="0"/>
            <a:t>Chief Directorate: Animal Production and Health</a:t>
          </a:r>
          <a:endParaRPr lang="en-US" sz="1200" b="1" dirty="0"/>
        </a:p>
      </dgm:t>
    </dgm:pt>
    <dgm:pt modelId="{1A768BF4-E87C-49AB-92D3-3ADBC6698E28}" type="parTrans" cxnId="{D87C1113-D5DA-498B-9DC0-6C17CCC89124}">
      <dgm:prSet/>
      <dgm:spPr/>
      <dgm:t>
        <a:bodyPr/>
        <a:lstStyle/>
        <a:p>
          <a:endParaRPr lang="en-US"/>
        </a:p>
      </dgm:t>
    </dgm:pt>
    <dgm:pt modelId="{708ECCF5-9126-4EBE-8F7C-853FB0ABCB88}" type="sibTrans" cxnId="{D87C1113-D5DA-498B-9DC0-6C17CCC89124}">
      <dgm:prSet/>
      <dgm:spPr/>
      <dgm:t>
        <a:bodyPr/>
        <a:lstStyle/>
        <a:p>
          <a:endParaRPr lang="en-US"/>
        </a:p>
      </dgm:t>
    </dgm:pt>
    <dgm:pt modelId="{65DC1D92-F646-434C-B4D4-35D83C706D96}">
      <dgm:prSet custT="1"/>
      <dgm:spPr/>
      <dgm:t>
        <a:bodyPr/>
        <a:lstStyle/>
        <a:p>
          <a:r>
            <a:rPr lang="en-US" sz="1200" b="1" dirty="0" smtClean="0"/>
            <a:t>Minister</a:t>
          </a:r>
          <a:endParaRPr lang="en-US" sz="1200" b="1" dirty="0"/>
        </a:p>
      </dgm:t>
    </dgm:pt>
    <dgm:pt modelId="{C53A2B31-1BAD-4BB7-89CC-CA699D04BE82}" type="parTrans" cxnId="{53946C13-1983-45B8-92C1-5908792D2AA2}">
      <dgm:prSet/>
      <dgm:spPr/>
      <dgm:t>
        <a:bodyPr/>
        <a:lstStyle/>
        <a:p>
          <a:endParaRPr lang="en-US"/>
        </a:p>
      </dgm:t>
    </dgm:pt>
    <dgm:pt modelId="{E94A7AE6-1E7A-4634-8365-CB6C825882C8}" type="sibTrans" cxnId="{53946C13-1983-45B8-92C1-5908792D2AA2}">
      <dgm:prSet/>
      <dgm:spPr/>
      <dgm:t>
        <a:bodyPr/>
        <a:lstStyle/>
        <a:p>
          <a:endParaRPr lang="en-US"/>
        </a:p>
      </dgm:t>
    </dgm:pt>
    <dgm:pt modelId="{BBA1DE8D-5CE5-4417-B83B-28B9E6109A2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/>
            <a:t>Director General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dirty="0"/>
        </a:p>
      </dgm:t>
    </dgm:pt>
    <dgm:pt modelId="{38786AD6-6AB8-4518-A836-2B39E324B390}" type="parTrans" cxnId="{23DC0DA7-0643-498A-B7E6-89694110D306}">
      <dgm:prSet/>
      <dgm:spPr/>
      <dgm:t>
        <a:bodyPr/>
        <a:lstStyle/>
        <a:p>
          <a:endParaRPr lang="en-US"/>
        </a:p>
      </dgm:t>
    </dgm:pt>
    <dgm:pt modelId="{FE85293D-431B-4F3A-90D6-E652907901F8}" type="sibTrans" cxnId="{23DC0DA7-0643-498A-B7E6-89694110D306}">
      <dgm:prSet/>
      <dgm:spPr/>
      <dgm:t>
        <a:bodyPr/>
        <a:lstStyle/>
        <a:p>
          <a:endParaRPr lang="en-US"/>
        </a:p>
      </dgm:t>
    </dgm:pt>
    <dgm:pt modelId="{C66EE2C1-61A5-4EA0-8DF1-A64B1AA3C9AD}">
      <dgm:prSet custT="1"/>
      <dgm:spPr/>
      <dgm:t>
        <a:bodyPr/>
        <a:lstStyle/>
        <a:p>
          <a:r>
            <a:rPr lang="en-US" sz="1200" b="1" dirty="0" smtClean="0"/>
            <a:t>Chief Directorate: Natural Resources and Disaster Management</a:t>
          </a:r>
          <a:endParaRPr lang="en-US" sz="1200" b="1" dirty="0"/>
        </a:p>
      </dgm:t>
    </dgm:pt>
    <dgm:pt modelId="{DF04135B-F50B-4FA6-B34D-437274C24E3F}" type="parTrans" cxnId="{8DC8EB27-161D-4341-B07A-293F5929CA0C}">
      <dgm:prSet/>
      <dgm:spPr/>
      <dgm:t>
        <a:bodyPr/>
        <a:lstStyle/>
        <a:p>
          <a:endParaRPr lang="en-US"/>
        </a:p>
      </dgm:t>
    </dgm:pt>
    <dgm:pt modelId="{6B24D9CF-1C28-44E0-919E-87ABC6E5BE10}" type="sibTrans" cxnId="{8DC8EB27-161D-4341-B07A-293F5929CA0C}">
      <dgm:prSet/>
      <dgm:spPr/>
      <dgm:t>
        <a:bodyPr/>
        <a:lstStyle/>
        <a:p>
          <a:endParaRPr lang="en-US"/>
        </a:p>
      </dgm:t>
    </dgm:pt>
    <dgm:pt modelId="{E26F2C18-D485-4817-AA2C-41CCDFAB3FF0}">
      <dgm:prSet custT="1"/>
      <dgm:spPr/>
      <dgm:t>
        <a:bodyPr/>
        <a:lstStyle/>
        <a:p>
          <a:r>
            <a:rPr lang="en-US" sz="1200" b="1" dirty="0" smtClean="0"/>
            <a:t>Director: Food Safety and Quality Assurance</a:t>
          </a:r>
          <a:endParaRPr lang="en-US" sz="1200" b="1" dirty="0"/>
        </a:p>
      </dgm:t>
    </dgm:pt>
    <dgm:pt modelId="{B9FEB906-8B2D-4762-8E09-E55F8F81947D}" type="parTrans" cxnId="{8F4F7F1F-D249-4C0D-A856-F48C44AB7304}">
      <dgm:prSet/>
      <dgm:spPr/>
      <dgm:t>
        <a:bodyPr/>
        <a:lstStyle/>
        <a:p>
          <a:endParaRPr lang="en-US"/>
        </a:p>
      </dgm:t>
    </dgm:pt>
    <dgm:pt modelId="{794E6CC3-4589-4534-BDDD-0AECF8B1497B}" type="sibTrans" cxnId="{8F4F7F1F-D249-4C0D-A856-F48C44AB7304}">
      <dgm:prSet/>
      <dgm:spPr/>
      <dgm:t>
        <a:bodyPr/>
        <a:lstStyle/>
        <a:p>
          <a:endParaRPr lang="en-US"/>
        </a:p>
      </dgm:t>
    </dgm:pt>
    <dgm:pt modelId="{193B377E-9475-4495-8711-C58A18E89F90}">
      <dgm:prSet custT="1"/>
      <dgm:spPr/>
      <dgm:t>
        <a:bodyPr/>
        <a:lstStyle/>
        <a:p>
          <a:r>
            <a:rPr lang="en-US" sz="1200" b="1" dirty="0" smtClean="0"/>
            <a:t>Director: Agriculture Inputs Control</a:t>
          </a:r>
          <a:endParaRPr lang="en-US" sz="1200" b="1" dirty="0"/>
        </a:p>
      </dgm:t>
    </dgm:pt>
    <dgm:pt modelId="{874A9795-D9C4-4174-AF81-A4F7D3E7059C}" type="parTrans" cxnId="{DBC63AEF-DF0D-4B35-A908-6946DC3D5840}">
      <dgm:prSet/>
      <dgm:spPr/>
      <dgm:t>
        <a:bodyPr/>
        <a:lstStyle/>
        <a:p>
          <a:endParaRPr lang="en-US"/>
        </a:p>
      </dgm:t>
    </dgm:pt>
    <dgm:pt modelId="{2315DC12-075F-4FEF-9FFD-A1219C0FEF12}" type="sibTrans" cxnId="{DBC63AEF-DF0D-4B35-A908-6946DC3D5840}">
      <dgm:prSet/>
      <dgm:spPr/>
      <dgm:t>
        <a:bodyPr/>
        <a:lstStyle/>
        <a:p>
          <a:endParaRPr lang="en-US"/>
        </a:p>
      </dgm:t>
    </dgm:pt>
    <dgm:pt modelId="{7790D197-B3D5-4FEF-B0F2-546D53CB0385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200" b="1" dirty="0" smtClean="0"/>
            <a:t>Director: Food Import and Export Standards</a:t>
          </a:r>
          <a:endParaRPr lang="en-US" sz="1200" b="1" dirty="0"/>
        </a:p>
      </dgm:t>
    </dgm:pt>
    <dgm:pt modelId="{079084CC-E969-4792-AB74-AF06BCBCD681}" type="parTrans" cxnId="{526A866A-90BF-4895-B49A-4A0177EB5B0F}">
      <dgm:prSet/>
      <dgm:spPr/>
      <dgm:t>
        <a:bodyPr/>
        <a:lstStyle/>
        <a:p>
          <a:endParaRPr lang="en-US"/>
        </a:p>
      </dgm:t>
    </dgm:pt>
    <dgm:pt modelId="{6EF0615C-0EA1-4B13-AAE4-3A9F90DB7CBF}" type="sibTrans" cxnId="{526A866A-90BF-4895-B49A-4A0177EB5B0F}">
      <dgm:prSet/>
      <dgm:spPr/>
      <dgm:t>
        <a:bodyPr/>
        <a:lstStyle/>
        <a:p>
          <a:endParaRPr lang="en-US"/>
        </a:p>
      </dgm:t>
    </dgm:pt>
    <dgm:pt modelId="{83CAEAA3-E373-48C9-8BBB-5719B1817575}">
      <dgm:prSet custT="1"/>
      <dgm:spPr/>
      <dgm:t>
        <a:bodyPr/>
        <a:lstStyle/>
        <a:p>
          <a:r>
            <a:rPr lang="en-US" sz="1200" b="1" dirty="0" smtClean="0"/>
            <a:t>Directorate: Genetic Resources</a:t>
          </a:r>
          <a:endParaRPr lang="en-US" sz="1200" b="1" dirty="0"/>
        </a:p>
      </dgm:t>
    </dgm:pt>
    <dgm:pt modelId="{2984526D-A47F-4CB0-9031-C4EC03D7B497}" type="parTrans" cxnId="{812E2E7D-E259-41EB-88EE-D23175C83EB1}">
      <dgm:prSet/>
      <dgm:spPr/>
      <dgm:t>
        <a:bodyPr/>
        <a:lstStyle/>
        <a:p>
          <a:endParaRPr lang="en-US"/>
        </a:p>
      </dgm:t>
    </dgm:pt>
    <dgm:pt modelId="{6AFA3F22-E1AA-4489-BDB7-2902519FB273}" type="sibTrans" cxnId="{812E2E7D-E259-41EB-88EE-D23175C83EB1}">
      <dgm:prSet/>
      <dgm:spPr/>
      <dgm:t>
        <a:bodyPr/>
        <a:lstStyle/>
        <a:p>
          <a:endParaRPr lang="en-US"/>
        </a:p>
      </dgm:t>
    </dgm:pt>
    <dgm:pt modelId="{60E4E915-3C66-4DB4-AC58-847653CE04A6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200" b="1" dirty="0" smtClean="0"/>
            <a:t>Directorate: Plant Health</a:t>
          </a:r>
          <a:endParaRPr lang="en-US" sz="1200" b="1" dirty="0"/>
        </a:p>
      </dgm:t>
    </dgm:pt>
    <dgm:pt modelId="{61A51B84-BE21-4472-BCED-A76F5F762CA1}" type="parTrans" cxnId="{E195FD80-ADB3-42E9-9327-2828D79EBF33}">
      <dgm:prSet/>
      <dgm:spPr/>
      <dgm:t>
        <a:bodyPr/>
        <a:lstStyle/>
        <a:p>
          <a:endParaRPr lang="en-US"/>
        </a:p>
      </dgm:t>
    </dgm:pt>
    <dgm:pt modelId="{8A21B6D9-ADBE-450A-9142-DB0701519234}" type="sibTrans" cxnId="{E195FD80-ADB3-42E9-9327-2828D79EBF33}">
      <dgm:prSet/>
      <dgm:spPr/>
      <dgm:t>
        <a:bodyPr/>
        <a:lstStyle/>
        <a:p>
          <a:endParaRPr lang="en-US"/>
        </a:p>
      </dgm:t>
    </dgm:pt>
    <dgm:pt modelId="{B2EB6F40-085B-47A3-B129-E8A1FFFC00A5}">
      <dgm:prSet custT="1"/>
      <dgm:spPr/>
      <dgm:t>
        <a:bodyPr/>
        <a:lstStyle/>
        <a:p>
          <a:r>
            <a:rPr lang="en-US" sz="1200" b="1" dirty="0" smtClean="0"/>
            <a:t>Directorate: Animal Production : </a:t>
          </a:r>
          <a:endParaRPr lang="en-US" sz="1200" b="1" dirty="0"/>
        </a:p>
      </dgm:t>
    </dgm:pt>
    <dgm:pt modelId="{7E36DB16-4B06-44DE-BAAE-72E222A89E5C}" type="parTrans" cxnId="{BD7DAE26-CAB3-4A2D-AEA9-891E0EA5A3A1}">
      <dgm:prSet/>
      <dgm:spPr/>
      <dgm:t>
        <a:bodyPr/>
        <a:lstStyle/>
        <a:p>
          <a:endParaRPr lang="en-US"/>
        </a:p>
      </dgm:t>
    </dgm:pt>
    <dgm:pt modelId="{928FB96F-4D6F-4F6D-854E-13963BCD3898}" type="sibTrans" cxnId="{BD7DAE26-CAB3-4A2D-AEA9-891E0EA5A3A1}">
      <dgm:prSet/>
      <dgm:spPr/>
      <dgm:t>
        <a:bodyPr/>
        <a:lstStyle/>
        <a:p>
          <a:endParaRPr lang="en-US"/>
        </a:p>
      </dgm:t>
    </dgm:pt>
    <dgm:pt modelId="{2FD8EA8D-FCB0-485E-8591-5C9EA6ABDEC6}">
      <dgm:prSet custT="1"/>
      <dgm:spPr/>
      <dgm:t>
        <a:bodyPr/>
        <a:lstStyle/>
        <a:p>
          <a:r>
            <a:rPr lang="en-US" sz="1200" b="1" dirty="0" smtClean="0"/>
            <a:t>Directorate: Animal Health</a:t>
          </a:r>
          <a:endParaRPr lang="en-US" sz="1200" b="1" dirty="0"/>
        </a:p>
      </dgm:t>
    </dgm:pt>
    <dgm:pt modelId="{F056CE78-E941-4451-A820-16230F0160EE}" type="parTrans" cxnId="{A2DDBFF6-5D9A-4E95-905C-51680A8F1108}">
      <dgm:prSet/>
      <dgm:spPr/>
      <dgm:t>
        <a:bodyPr/>
        <a:lstStyle/>
        <a:p>
          <a:endParaRPr lang="en-US"/>
        </a:p>
      </dgm:t>
    </dgm:pt>
    <dgm:pt modelId="{D2A528C9-EDD0-4D0B-B4CA-D90E0744CF66}" type="sibTrans" cxnId="{A2DDBFF6-5D9A-4E95-905C-51680A8F1108}">
      <dgm:prSet/>
      <dgm:spPr/>
      <dgm:t>
        <a:bodyPr/>
        <a:lstStyle/>
        <a:p>
          <a:endParaRPr lang="en-US"/>
        </a:p>
      </dgm:t>
    </dgm:pt>
    <dgm:pt modelId="{EF3CEFFB-EC30-4413-B8A9-FBAD5EAE35AA}">
      <dgm:prSet custT="1"/>
      <dgm:spPr/>
      <dgm:t>
        <a:bodyPr/>
        <a:lstStyle/>
        <a:p>
          <a:r>
            <a:rPr lang="en-US" sz="1200" b="1" dirty="0" smtClean="0"/>
            <a:t>Directorate: Veterinary Public Health</a:t>
          </a:r>
          <a:endParaRPr lang="en-US" sz="1200" b="1" dirty="0"/>
        </a:p>
      </dgm:t>
    </dgm:pt>
    <dgm:pt modelId="{84C5AE16-5585-439F-85A4-D73A50B7E37E}" type="parTrans" cxnId="{2880C05D-665C-4EFF-B621-936C80729B94}">
      <dgm:prSet/>
      <dgm:spPr/>
      <dgm:t>
        <a:bodyPr/>
        <a:lstStyle/>
        <a:p>
          <a:endParaRPr lang="en-US"/>
        </a:p>
      </dgm:t>
    </dgm:pt>
    <dgm:pt modelId="{2171F1D2-8DBE-4DFE-91EC-4EEC5F02F53D}" type="sibTrans" cxnId="{2880C05D-665C-4EFF-B621-936C80729B94}">
      <dgm:prSet/>
      <dgm:spPr/>
      <dgm:t>
        <a:bodyPr/>
        <a:lstStyle/>
        <a:p>
          <a:endParaRPr lang="en-US"/>
        </a:p>
      </dgm:t>
    </dgm:pt>
    <dgm:pt modelId="{95A6D328-EEB0-496C-96BB-96248E98C5E0}">
      <dgm:prSet custT="1"/>
      <dgm:spPr/>
      <dgm:t>
        <a:bodyPr/>
        <a:lstStyle/>
        <a:p>
          <a:r>
            <a:rPr lang="en-US" sz="1200" b="1" dirty="0" smtClean="0"/>
            <a:t>Directorate: Disaster Management</a:t>
          </a:r>
          <a:endParaRPr lang="en-US" sz="1200" b="1" dirty="0"/>
        </a:p>
      </dgm:t>
    </dgm:pt>
    <dgm:pt modelId="{D7D500C8-EDE4-4348-B214-068C6A5B72A0}" type="parTrans" cxnId="{14B7AA86-1A52-41B7-B925-D099BB27FAAB}">
      <dgm:prSet/>
      <dgm:spPr/>
      <dgm:t>
        <a:bodyPr/>
        <a:lstStyle/>
        <a:p>
          <a:endParaRPr lang="en-US"/>
        </a:p>
      </dgm:t>
    </dgm:pt>
    <dgm:pt modelId="{9580EEFE-EB88-4BD9-ACB2-41845FB885DC}" type="sibTrans" cxnId="{14B7AA86-1A52-41B7-B925-D099BB27FAAB}">
      <dgm:prSet/>
      <dgm:spPr/>
      <dgm:t>
        <a:bodyPr/>
        <a:lstStyle/>
        <a:p>
          <a:endParaRPr lang="en-US"/>
        </a:p>
      </dgm:t>
    </dgm:pt>
    <dgm:pt modelId="{212C09B1-1BC8-4F67-A11E-D52152CD9F18}">
      <dgm:prSet custT="1"/>
      <dgm:spPr/>
      <dgm:t>
        <a:bodyPr/>
        <a:lstStyle/>
        <a:p>
          <a:r>
            <a:rPr lang="en-US" sz="1200" b="1" dirty="0" smtClean="0"/>
            <a:t>Directorate: Water Use and Irrigation Development</a:t>
          </a:r>
          <a:endParaRPr lang="en-US" sz="1200" b="1" dirty="0"/>
        </a:p>
      </dgm:t>
    </dgm:pt>
    <dgm:pt modelId="{88E4D436-D96E-4AAD-8B01-697039373528}" type="parTrans" cxnId="{BA995785-7068-4F37-9D41-F51C21A17B3E}">
      <dgm:prSet/>
      <dgm:spPr/>
      <dgm:t>
        <a:bodyPr/>
        <a:lstStyle/>
        <a:p>
          <a:endParaRPr lang="en-US"/>
        </a:p>
      </dgm:t>
    </dgm:pt>
    <dgm:pt modelId="{009D93F1-DC99-4401-AB1C-6E1FF0AE9908}" type="sibTrans" cxnId="{BA995785-7068-4F37-9D41-F51C21A17B3E}">
      <dgm:prSet/>
      <dgm:spPr/>
      <dgm:t>
        <a:bodyPr/>
        <a:lstStyle/>
        <a:p>
          <a:endParaRPr lang="en-US"/>
        </a:p>
      </dgm:t>
    </dgm:pt>
    <dgm:pt modelId="{65225BA9-03DA-421C-9590-646F6691190F}">
      <dgm:prSet custT="1"/>
      <dgm:spPr/>
      <dgm:t>
        <a:bodyPr/>
        <a:lstStyle/>
        <a:p>
          <a:r>
            <a:rPr lang="en-US" sz="1200" b="1" dirty="0" smtClean="0"/>
            <a:t>Directorate: Land and Soil Management</a:t>
          </a:r>
          <a:endParaRPr lang="en-US" sz="1200" b="1" dirty="0"/>
        </a:p>
      </dgm:t>
    </dgm:pt>
    <dgm:pt modelId="{528C3C7F-7803-43ED-8378-3C232338CFAD}" type="parTrans" cxnId="{2908DBCA-C03E-4BCE-9558-B6458D3696F1}">
      <dgm:prSet/>
      <dgm:spPr/>
      <dgm:t>
        <a:bodyPr/>
        <a:lstStyle/>
        <a:p>
          <a:endParaRPr lang="en-US"/>
        </a:p>
      </dgm:t>
    </dgm:pt>
    <dgm:pt modelId="{AEDF2947-DC94-41F7-9F8B-D47415189897}" type="sibTrans" cxnId="{2908DBCA-C03E-4BCE-9558-B6458D3696F1}">
      <dgm:prSet/>
      <dgm:spPr/>
      <dgm:t>
        <a:bodyPr/>
        <a:lstStyle/>
        <a:p>
          <a:endParaRPr lang="en-US"/>
        </a:p>
      </dgm:t>
    </dgm:pt>
    <dgm:pt modelId="{BCEFA292-5895-4CDB-9BC5-06DB796F3D5D}">
      <dgm:prSet custT="1"/>
      <dgm:spPr/>
      <dgm:t>
        <a:bodyPr/>
        <a:lstStyle/>
        <a:p>
          <a:r>
            <a:rPr lang="en-US" sz="1200" b="1" dirty="0" smtClean="0"/>
            <a:t>Directorate: Disaster Technical Tools and Systems</a:t>
          </a:r>
          <a:endParaRPr lang="en-US" sz="1200" b="1" dirty="0"/>
        </a:p>
      </dgm:t>
    </dgm:pt>
    <dgm:pt modelId="{2113EBFC-C458-4C8E-BD75-2F7E8B3930EE}" type="parTrans" cxnId="{54806BCA-94B8-46EC-97AE-A743625EA513}">
      <dgm:prSet/>
      <dgm:spPr/>
      <dgm:t>
        <a:bodyPr/>
        <a:lstStyle/>
        <a:p>
          <a:endParaRPr lang="en-US"/>
        </a:p>
      </dgm:t>
    </dgm:pt>
    <dgm:pt modelId="{F4390CDE-A049-4611-B1B6-7DE301C183AD}" type="sibTrans" cxnId="{54806BCA-94B8-46EC-97AE-A743625EA513}">
      <dgm:prSet/>
      <dgm:spPr/>
      <dgm:t>
        <a:bodyPr/>
        <a:lstStyle/>
        <a:p>
          <a:endParaRPr lang="en-US"/>
        </a:p>
      </dgm:t>
    </dgm:pt>
    <dgm:pt modelId="{A2F3259D-6035-41F0-8B33-BAB5FCFD9F34}">
      <dgm:prSet custT="1"/>
      <dgm:spPr/>
      <dgm:t>
        <a:bodyPr/>
        <a:lstStyle/>
        <a:p>
          <a:r>
            <a:rPr lang="en-US" sz="1200" b="1" dirty="0" smtClean="0"/>
            <a:t>Directorate: Water Use and Irrigation Development</a:t>
          </a:r>
          <a:endParaRPr lang="en-US" sz="1200" b="1" dirty="0"/>
        </a:p>
      </dgm:t>
    </dgm:pt>
    <dgm:pt modelId="{1B63CA1E-29EE-4E30-85DA-41394C01CC76}" type="parTrans" cxnId="{D13F4832-0E7C-4DF0-974E-4E0F7B2A4039}">
      <dgm:prSet/>
      <dgm:spPr/>
      <dgm:t>
        <a:bodyPr/>
        <a:lstStyle/>
        <a:p>
          <a:endParaRPr lang="en-US"/>
        </a:p>
      </dgm:t>
    </dgm:pt>
    <dgm:pt modelId="{B29FE6FE-8FD4-4117-A44B-F396060B46BC}" type="sibTrans" cxnId="{D13F4832-0E7C-4DF0-974E-4E0F7B2A4039}">
      <dgm:prSet/>
      <dgm:spPr/>
      <dgm:t>
        <a:bodyPr/>
        <a:lstStyle/>
        <a:p>
          <a:endParaRPr lang="en-US"/>
        </a:p>
      </dgm:t>
    </dgm:pt>
    <dgm:pt modelId="{E628D341-893E-485A-B36B-1DCEB6D9BD84}" type="pres">
      <dgm:prSet presAssocID="{D1FE4769-666D-4FA5-91BA-E3E8789692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18EDEF-77E0-4097-8F5C-E42B07C5DF1E}" type="pres">
      <dgm:prSet presAssocID="{65DC1D92-F646-434C-B4D4-35D83C706D96}" presName="hierRoot1" presStyleCnt="0"/>
      <dgm:spPr/>
    </dgm:pt>
    <dgm:pt modelId="{DBD803C4-4840-44CC-A881-3E4E7F6E365D}" type="pres">
      <dgm:prSet presAssocID="{65DC1D92-F646-434C-B4D4-35D83C706D96}" presName="composite" presStyleCnt="0"/>
      <dgm:spPr/>
    </dgm:pt>
    <dgm:pt modelId="{4FA83B3E-CD4B-4EE9-8277-509E7997B7AF}" type="pres">
      <dgm:prSet presAssocID="{65DC1D92-F646-434C-B4D4-35D83C706D96}" presName="background" presStyleLbl="node0" presStyleIdx="0" presStyleCnt="1"/>
      <dgm:spPr/>
    </dgm:pt>
    <dgm:pt modelId="{53F08D00-DB9D-4234-B002-762B80CA6975}" type="pres">
      <dgm:prSet presAssocID="{65DC1D92-F646-434C-B4D4-35D83C706D96}" presName="text" presStyleLbl="fgAcc0" presStyleIdx="0" presStyleCnt="1" custScaleX="185776" custScaleY="1500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0E04A5-9077-4F45-9677-ACCAF6B4E0B4}" type="pres">
      <dgm:prSet presAssocID="{65DC1D92-F646-434C-B4D4-35D83C706D96}" presName="hierChild2" presStyleCnt="0"/>
      <dgm:spPr/>
    </dgm:pt>
    <dgm:pt modelId="{4AC504D5-9992-480C-83F0-46FC5D1CA090}" type="pres">
      <dgm:prSet presAssocID="{38786AD6-6AB8-4518-A836-2B39E324B39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4C9DBA5-F046-459E-B3D5-9019BC0BE26E}" type="pres">
      <dgm:prSet presAssocID="{BBA1DE8D-5CE5-4417-B83B-28B9E6109A22}" presName="hierRoot2" presStyleCnt="0"/>
      <dgm:spPr/>
    </dgm:pt>
    <dgm:pt modelId="{6957B55F-920E-40EA-836A-D9E8D1FBE0B5}" type="pres">
      <dgm:prSet presAssocID="{BBA1DE8D-5CE5-4417-B83B-28B9E6109A22}" presName="composite2" presStyleCnt="0"/>
      <dgm:spPr/>
    </dgm:pt>
    <dgm:pt modelId="{FDB66E49-F213-4582-AC73-179561B3E283}" type="pres">
      <dgm:prSet presAssocID="{BBA1DE8D-5CE5-4417-B83B-28B9E6109A22}" presName="background2" presStyleLbl="node2" presStyleIdx="0" presStyleCnt="1"/>
      <dgm:spPr/>
    </dgm:pt>
    <dgm:pt modelId="{E3EA103C-D208-4900-A91F-FFC12999D29E}" type="pres">
      <dgm:prSet presAssocID="{BBA1DE8D-5CE5-4417-B83B-28B9E6109A22}" presName="text2" presStyleLbl="fgAcc2" presStyleIdx="0" presStyleCnt="1" custScaleX="333216" custScaleY="1777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DFE7F-65AD-47F8-A238-4D94FB8B90E6}" type="pres">
      <dgm:prSet presAssocID="{BBA1DE8D-5CE5-4417-B83B-28B9E6109A22}" presName="hierChild3" presStyleCnt="0"/>
      <dgm:spPr/>
    </dgm:pt>
    <dgm:pt modelId="{99572F92-5864-47D1-8B93-69C7D9004A00}" type="pres">
      <dgm:prSet presAssocID="{F79C8263-B859-4D4C-B544-5388D550900E}" presName="Name17" presStyleLbl="parChTrans1D3" presStyleIdx="0" presStyleCnt="1"/>
      <dgm:spPr/>
      <dgm:t>
        <a:bodyPr/>
        <a:lstStyle/>
        <a:p>
          <a:endParaRPr lang="en-US"/>
        </a:p>
      </dgm:t>
    </dgm:pt>
    <dgm:pt modelId="{0EC4EC24-849E-4BAB-9703-0CC2419CA4FE}" type="pres">
      <dgm:prSet presAssocID="{72F92F17-65C7-4D1C-A51D-BAA22C996C11}" presName="hierRoot3" presStyleCnt="0"/>
      <dgm:spPr/>
    </dgm:pt>
    <dgm:pt modelId="{8421C56C-35DF-4EFD-8B61-1BCA6D517C1C}" type="pres">
      <dgm:prSet presAssocID="{72F92F17-65C7-4D1C-A51D-BAA22C996C11}" presName="composite3" presStyleCnt="0"/>
      <dgm:spPr/>
    </dgm:pt>
    <dgm:pt modelId="{A0DD79C9-4F03-42BB-B99F-B9D4754258E0}" type="pres">
      <dgm:prSet presAssocID="{72F92F17-65C7-4D1C-A51D-BAA22C996C11}" presName="background3" presStyleLbl="node3" presStyleIdx="0" presStyleCnt="1"/>
      <dgm:spPr/>
    </dgm:pt>
    <dgm:pt modelId="{F9ED38A4-38BE-4529-9223-EB502DC5F955}" type="pres">
      <dgm:prSet presAssocID="{72F92F17-65C7-4D1C-A51D-BAA22C996C11}" presName="text3" presStyleLbl="fgAcc3" presStyleIdx="0" presStyleCnt="1" custScaleX="1351039" custScaleY="121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C5CE23-2FD7-435E-A820-900D78309C24}" type="pres">
      <dgm:prSet presAssocID="{72F92F17-65C7-4D1C-A51D-BAA22C996C11}" presName="hierChild4" presStyleCnt="0"/>
      <dgm:spPr/>
    </dgm:pt>
    <dgm:pt modelId="{460802FF-CF8E-4DC9-A685-D5D9078E368C}" type="pres">
      <dgm:prSet presAssocID="{AE87EE5C-AA1D-48C1-95F9-34E7CA6DF109}" presName="Name23" presStyleLbl="parChTrans1D4" presStyleIdx="0" presStyleCnt="19"/>
      <dgm:spPr/>
      <dgm:t>
        <a:bodyPr/>
        <a:lstStyle/>
        <a:p>
          <a:endParaRPr lang="en-US"/>
        </a:p>
      </dgm:t>
    </dgm:pt>
    <dgm:pt modelId="{8C3DA786-B70B-455D-876E-09834000B5F5}" type="pres">
      <dgm:prSet presAssocID="{FE01784D-C83F-4D45-A2C3-81B6F4769643}" presName="hierRoot4" presStyleCnt="0"/>
      <dgm:spPr/>
    </dgm:pt>
    <dgm:pt modelId="{625C2219-8F86-4F30-90C9-5C31ECFA3031}" type="pres">
      <dgm:prSet presAssocID="{FE01784D-C83F-4D45-A2C3-81B6F4769643}" presName="composite4" presStyleCnt="0"/>
      <dgm:spPr/>
    </dgm:pt>
    <dgm:pt modelId="{17909BFE-B89A-4A0C-A547-378CBC5D7C13}" type="pres">
      <dgm:prSet presAssocID="{FE01784D-C83F-4D45-A2C3-81B6F4769643}" presName="background4" presStyleLbl="node4" presStyleIdx="0" presStyleCnt="19"/>
      <dgm:spPr/>
    </dgm:pt>
    <dgm:pt modelId="{E6BEE087-434E-453E-9F65-B0217789D05F}" type="pres">
      <dgm:prSet presAssocID="{FE01784D-C83F-4D45-A2C3-81B6F4769643}" presName="text4" presStyleLbl="fgAcc4" presStyleIdx="0" presStyleCnt="19" custScaleX="517683" custScaleY="228825" custLinFactNeighborX="-4108" custLinFactNeighborY="-43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12FA9C-F5ED-480D-A376-D5FBAABAEFB9}" type="pres">
      <dgm:prSet presAssocID="{FE01784D-C83F-4D45-A2C3-81B6F4769643}" presName="hierChild5" presStyleCnt="0"/>
      <dgm:spPr/>
    </dgm:pt>
    <dgm:pt modelId="{1A77C9D8-7EEA-40EF-A2DA-1CF69EB51782}" type="pres">
      <dgm:prSet presAssocID="{30ACADAA-EEE2-4194-9F4E-EA73BCE23EC9}" presName="Name23" presStyleLbl="parChTrans1D4" presStyleIdx="1" presStyleCnt="19"/>
      <dgm:spPr/>
      <dgm:t>
        <a:bodyPr/>
        <a:lstStyle/>
        <a:p>
          <a:endParaRPr lang="en-US"/>
        </a:p>
      </dgm:t>
    </dgm:pt>
    <dgm:pt modelId="{CA00A635-78FF-4946-B690-A78A15B78A97}" type="pres">
      <dgm:prSet presAssocID="{B21ACBBC-3841-406F-9CB4-6050966CC3AC}" presName="hierRoot4" presStyleCnt="0"/>
      <dgm:spPr/>
    </dgm:pt>
    <dgm:pt modelId="{EEBD4ACE-0501-414E-9479-8750C285838F}" type="pres">
      <dgm:prSet presAssocID="{B21ACBBC-3841-406F-9CB4-6050966CC3AC}" presName="composite4" presStyleCnt="0"/>
      <dgm:spPr/>
    </dgm:pt>
    <dgm:pt modelId="{E92EF66B-30F8-4148-AB40-4BAE3B623798}" type="pres">
      <dgm:prSet presAssocID="{B21ACBBC-3841-406F-9CB4-6050966CC3AC}" presName="background4" presStyleLbl="node4" presStyleIdx="1" presStyleCnt="19"/>
      <dgm:spPr/>
    </dgm:pt>
    <dgm:pt modelId="{6793575B-5AA3-42A4-B378-CD85965CA6D3}" type="pres">
      <dgm:prSet presAssocID="{B21ACBBC-3841-406F-9CB4-6050966CC3AC}" presName="text4" presStyleLbl="fgAcc4" presStyleIdx="1" presStyleCnt="19" custScaleX="527917" custScaleY="1088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02589-BDE4-4863-9A33-3FA02F21EE4D}" type="pres">
      <dgm:prSet presAssocID="{B21ACBBC-3841-406F-9CB4-6050966CC3AC}" presName="hierChild5" presStyleCnt="0"/>
      <dgm:spPr/>
    </dgm:pt>
    <dgm:pt modelId="{D04FD633-662D-4653-8EEB-DF958F97D09B}" type="pres">
      <dgm:prSet presAssocID="{B9FEB906-8B2D-4762-8E09-E55F8F81947D}" presName="Name23" presStyleLbl="parChTrans1D4" presStyleIdx="2" presStyleCnt="19"/>
      <dgm:spPr/>
      <dgm:t>
        <a:bodyPr/>
        <a:lstStyle/>
        <a:p>
          <a:endParaRPr lang="en-US"/>
        </a:p>
      </dgm:t>
    </dgm:pt>
    <dgm:pt modelId="{FB040034-A944-443E-82E7-783A8F153F4D}" type="pres">
      <dgm:prSet presAssocID="{E26F2C18-D485-4817-AA2C-41CCDFAB3FF0}" presName="hierRoot4" presStyleCnt="0"/>
      <dgm:spPr/>
    </dgm:pt>
    <dgm:pt modelId="{E5AF0D94-1635-49A8-B4D9-7E6173EF62BE}" type="pres">
      <dgm:prSet presAssocID="{E26F2C18-D485-4817-AA2C-41CCDFAB3FF0}" presName="composite4" presStyleCnt="0"/>
      <dgm:spPr/>
    </dgm:pt>
    <dgm:pt modelId="{44A2281F-FF54-4082-ABD0-8780402FAF23}" type="pres">
      <dgm:prSet presAssocID="{E26F2C18-D485-4817-AA2C-41CCDFAB3FF0}" presName="background4" presStyleLbl="node4" presStyleIdx="2" presStyleCnt="19"/>
      <dgm:spPr/>
    </dgm:pt>
    <dgm:pt modelId="{5E48AD4B-1A42-49AE-87BA-419FF20640F9}" type="pres">
      <dgm:prSet presAssocID="{E26F2C18-D485-4817-AA2C-41CCDFAB3FF0}" presName="text4" presStyleLbl="fgAcc4" presStyleIdx="2" presStyleCnt="19" custScaleX="534462" custScaleY="137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B222E4-4294-45A9-85E4-9A23C38961C8}" type="pres">
      <dgm:prSet presAssocID="{E26F2C18-D485-4817-AA2C-41CCDFAB3FF0}" presName="hierChild5" presStyleCnt="0"/>
      <dgm:spPr/>
    </dgm:pt>
    <dgm:pt modelId="{F0F85D5F-FCE0-472A-8073-0D53A7928FD3}" type="pres">
      <dgm:prSet presAssocID="{874A9795-D9C4-4174-AF81-A4F7D3E7059C}" presName="Name23" presStyleLbl="parChTrans1D4" presStyleIdx="3" presStyleCnt="19"/>
      <dgm:spPr/>
      <dgm:t>
        <a:bodyPr/>
        <a:lstStyle/>
        <a:p>
          <a:endParaRPr lang="en-US"/>
        </a:p>
      </dgm:t>
    </dgm:pt>
    <dgm:pt modelId="{45E61781-83FC-4DB3-A969-C873CFFDF1F4}" type="pres">
      <dgm:prSet presAssocID="{193B377E-9475-4495-8711-C58A18E89F90}" presName="hierRoot4" presStyleCnt="0"/>
      <dgm:spPr/>
    </dgm:pt>
    <dgm:pt modelId="{8AFDD767-FC72-4BE7-A410-1AFE4D3EFCB8}" type="pres">
      <dgm:prSet presAssocID="{193B377E-9475-4495-8711-C58A18E89F90}" presName="composite4" presStyleCnt="0"/>
      <dgm:spPr/>
    </dgm:pt>
    <dgm:pt modelId="{9E6C8FFD-BA3F-4526-B411-25746DA16BFA}" type="pres">
      <dgm:prSet presAssocID="{193B377E-9475-4495-8711-C58A18E89F90}" presName="background4" presStyleLbl="node4" presStyleIdx="3" presStyleCnt="19"/>
      <dgm:spPr/>
    </dgm:pt>
    <dgm:pt modelId="{1CE7237E-EC2C-41E3-884D-0CDBB07E2D9B}" type="pres">
      <dgm:prSet presAssocID="{193B377E-9475-4495-8711-C58A18E89F90}" presName="text4" presStyleLbl="fgAcc4" presStyleIdx="3" presStyleCnt="19" custScaleX="521597" custScaleY="1385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760F49-3C19-44F2-9ED6-B3366C537AE0}" type="pres">
      <dgm:prSet presAssocID="{193B377E-9475-4495-8711-C58A18E89F90}" presName="hierChild5" presStyleCnt="0"/>
      <dgm:spPr/>
    </dgm:pt>
    <dgm:pt modelId="{0E890593-9DC5-42DD-96DE-B37832851694}" type="pres">
      <dgm:prSet presAssocID="{079084CC-E969-4792-AB74-AF06BCBCD681}" presName="Name23" presStyleLbl="parChTrans1D4" presStyleIdx="4" presStyleCnt="19"/>
      <dgm:spPr/>
      <dgm:t>
        <a:bodyPr/>
        <a:lstStyle/>
        <a:p>
          <a:endParaRPr lang="en-US"/>
        </a:p>
      </dgm:t>
    </dgm:pt>
    <dgm:pt modelId="{85033290-FC76-4C42-998C-943A5B0B1660}" type="pres">
      <dgm:prSet presAssocID="{7790D197-B3D5-4FEF-B0F2-546D53CB0385}" presName="hierRoot4" presStyleCnt="0"/>
      <dgm:spPr/>
    </dgm:pt>
    <dgm:pt modelId="{354AFD81-F000-4DEF-BDD6-D194C9C9560D}" type="pres">
      <dgm:prSet presAssocID="{7790D197-B3D5-4FEF-B0F2-546D53CB0385}" presName="composite4" presStyleCnt="0"/>
      <dgm:spPr/>
    </dgm:pt>
    <dgm:pt modelId="{2D441F34-BD59-4B63-A012-DD4C1C0A06A6}" type="pres">
      <dgm:prSet presAssocID="{7790D197-B3D5-4FEF-B0F2-546D53CB0385}" presName="background4" presStyleLbl="node4" presStyleIdx="4" presStyleCnt="19"/>
      <dgm:spPr/>
    </dgm:pt>
    <dgm:pt modelId="{7B8AA67E-D1E2-427B-A88D-2FE5395839C8}" type="pres">
      <dgm:prSet presAssocID="{7790D197-B3D5-4FEF-B0F2-546D53CB0385}" presName="text4" presStyleLbl="fgAcc4" presStyleIdx="4" presStyleCnt="19" custScaleX="523561" custScaleY="1184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2870CE-69C0-41A5-B90B-DAA6A0F79148}" type="pres">
      <dgm:prSet presAssocID="{7790D197-B3D5-4FEF-B0F2-546D53CB0385}" presName="hierChild5" presStyleCnt="0"/>
      <dgm:spPr/>
    </dgm:pt>
    <dgm:pt modelId="{BDD01B23-A4B8-41B2-B784-0DA991506B94}" type="pres">
      <dgm:prSet presAssocID="{3ACA9B09-C9EE-4DA8-997A-F89DD6B65C7F}" presName="Name23" presStyleLbl="parChTrans1D4" presStyleIdx="5" presStyleCnt="19"/>
      <dgm:spPr/>
      <dgm:t>
        <a:bodyPr/>
        <a:lstStyle/>
        <a:p>
          <a:endParaRPr lang="en-US"/>
        </a:p>
      </dgm:t>
    </dgm:pt>
    <dgm:pt modelId="{4B369473-3E06-4FF8-8997-07785DD0AAFC}" type="pres">
      <dgm:prSet presAssocID="{4552EA7C-F126-44B0-8928-F338050BEC66}" presName="hierRoot4" presStyleCnt="0"/>
      <dgm:spPr/>
    </dgm:pt>
    <dgm:pt modelId="{827C554E-5AA5-451B-86F2-3F25AA90693A}" type="pres">
      <dgm:prSet presAssocID="{4552EA7C-F126-44B0-8928-F338050BEC66}" presName="composite4" presStyleCnt="0"/>
      <dgm:spPr/>
    </dgm:pt>
    <dgm:pt modelId="{4B82A85D-265E-45C1-83F5-EE28D7AE110B}" type="pres">
      <dgm:prSet presAssocID="{4552EA7C-F126-44B0-8928-F338050BEC66}" presName="background4" presStyleLbl="node4" presStyleIdx="5" presStyleCnt="19"/>
      <dgm:spPr/>
    </dgm:pt>
    <dgm:pt modelId="{F4DE9FCC-51AA-4F47-A52B-74A126F35A3C}" type="pres">
      <dgm:prSet presAssocID="{4552EA7C-F126-44B0-8928-F338050BEC66}" presName="text4" presStyleLbl="fgAcc4" presStyleIdx="5" presStyleCnt="19" custScaleX="335079" custScaleY="1798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81A5CC-38C7-42B1-B38A-7D7C6E29C653}" type="pres">
      <dgm:prSet presAssocID="{4552EA7C-F126-44B0-8928-F338050BEC66}" presName="hierChild5" presStyleCnt="0"/>
      <dgm:spPr/>
    </dgm:pt>
    <dgm:pt modelId="{4F45850B-E881-4B27-9DFB-F93BBB67BD8F}" type="pres">
      <dgm:prSet presAssocID="{A5964BDD-D2A2-411B-86C7-C769B291A7A5}" presName="Name23" presStyleLbl="parChTrans1D4" presStyleIdx="6" presStyleCnt="19"/>
      <dgm:spPr/>
      <dgm:t>
        <a:bodyPr/>
        <a:lstStyle/>
        <a:p>
          <a:endParaRPr lang="en-US"/>
        </a:p>
      </dgm:t>
    </dgm:pt>
    <dgm:pt modelId="{C4CE183F-6C1B-46EA-9C24-0AFD8E106A87}" type="pres">
      <dgm:prSet presAssocID="{14E3DEDC-AAE9-4C1F-A80F-37F5FC91FF4C}" presName="hierRoot4" presStyleCnt="0"/>
      <dgm:spPr/>
    </dgm:pt>
    <dgm:pt modelId="{67B013C0-302A-44BD-B800-EADE43B307AC}" type="pres">
      <dgm:prSet presAssocID="{14E3DEDC-AAE9-4C1F-A80F-37F5FC91FF4C}" presName="composite4" presStyleCnt="0"/>
      <dgm:spPr/>
    </dgm:pt>
    <dgm:pt modelId="{5788641C-B273-495D-AFDD-509A11F0AC03}" type="pres">
      <dgm:prSet presAssocID="{14E3DEDC-AAE9-4C1F-A80F-37F5FC91FF4C}" presName="background4" presStyleLbl="node4" presStyleIdx="6" presStyleCnt="19"/>
      <dgm:spPr/>
    </dgm:pt>
    <dgm:pt modelId="{51C404A8-B17E-4E1F-AADA-26A8D50A9564}" type="pres">
      <dgm:prSet presAssocID="{14E3DEDC-AAE9-4C1F-A80F-37F5FC91FF4C}" presName="text4" presStyleLbl="fgAcc4" presStyleIdx="6" presStyleCnt="19" custScaleX="356978" custScaleY="124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308D93-6310-43F7-B4D1-2EBF53B5CFDF}" type="pres">
      <dgm:prSet presAssocID="{14E3DEDC-AAE9-4C1F-A80F-37F5FC91FF4C}" presName="hierChild5" presStyleCnt="0"/>
      <dgm:spPr/>
    </dgm:pt>
    <dgm:pt modelId="{8F00169F-3B7B-46B6-9577-E2255268B31B}" type="pres">
      <dgm:prSet presAssocID="{2984526D-A47F-4CB0-9031-C4EC03D7B497}" presName="Name23" presStyleLbl="parChTrans1D4" presStyleIdx="7" presStyleCnt="19"/>
      <dgm:spPr/>
      <dgm:t>
        <a:bodyPr/>
        <a:lstStyle/>
        <a:p>
          <a:endParaRPr lang="en-US"/>
        </a:p>
      </dgm:t>
    </dgm:pt>
    <dgm:pt modelId="{EE7A50C2-509C-4ABD-AD41-C5A894DEC304}" type="pres">
      <dgm:prSet presAssocID="{83CAEAA3-E373-48C9-8BBB-5719B1817575}" presName="hierRoot4" presStyleCnt="0"/>
      <dgm:spPr/>
    </dgm:pt>
    <dgm:pt modelId="{E5F7C3D7-8B5A-40BD-9469-374905CFB42B}" type="pres">
      <dgm:prSet presAssocID="{83CAEAA3-E373-48C9-8BBB-5719B1817575}" presName="composite4" presStyleCnt="0"/>
      <dgm:spPr/>
    </dgm:pt>
    <dgm:pt modelId="{13C783D5-5B47-4C79-898A-0999DC81197E}" type="pres">
      <dgm:prSet presAssocID="{83CAEAA3-E373-48C9-8BBB-5719B1817575}" presName="background4" presStyleLbl="node4" presStyleIdx="7" presStyleCnt="19"/>
      <dgm:spPr/>
    </dgm:pt>
    <dgm:pt modelId="{D05A1A94-ED78-4462-8B20-CB98D96189B3}" type="pres">
      <dgm:prSet presAssocID="{83CAEAA3-E373-48C9-8BBB-5719B1817575}" presName="text4" presStyleLbl="fgAcc4" presStyleIdx="7" presStyleCnt="19" custScaleX="333188" custScaleY="153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68A38-4A62-4671-9188-7F6B7B89B96E}" type="pres">
      <dgm:prSet presAssocID="{83CAEAA3-E373-48C9-8BBB-5719B1817575}" presName="hierChild5" presStyleCnt="0"/>
      <dgm:spPr/>
    </dgm:pt>
    <dgm:pt modelId="{0D40DFCD-8086-4C39-B5BD-089E8E5C5CD5}" type="pres">
      <dgm:prSet presAssocID="{61A51B84-BE21-4472-BCED-A76F5F762CA1}" presName="Name23" presStyleLbl="parChTrans1D4" presStyleIdx="8" presStyleCnt="19"/>
      <dgm:spPr/>
      <dgm:t>
        <a:bodyPr/>
        <a:lstStyle/>
        <a:p>
          <a:endParaRPr lang="en-US"/>
        </a:p>
      </dgm:t>
    </dgm:pt>
    <dgm:pt modelId="{C7DE9990-353C-494F-8FAB-B45E13C44D26}" type="pres">
      <dgm:prSet presAssocID="{60E4E915-3C66-4DB4-AC58-847653CE04A6}" presName="hierRoot4" presStyleCnt="0"/>
      <dgm:spPr/>
    </dgm:pt>
    <dgm:pt modelId="{85623A77-1769-4393-AE3F-F1C534178282}" type="pres">
      <dgm:prSet presAssocID="{60E4E915-3C66-4DB4-AC58-847653CE04A6}" presName="composite4" presStyleCnt="0"/>
      <dgm:spPr/>
    </dgm:pt>
    <dgm:pt modelId="{884113AA-9570-426A-830B-2BB360C10CBC}" type="pres">
      <dgm:prSet presAssocID="{60E4E915-3C66-4DB4-AC58-847653CE04A6}" presName="background4" presStyleLbl="node4" presStyleIdx="8" presStyleCnt="19"/>
      <dgm:spPr/>
    </dgm:pt>
    <dgm:pt modelId="{40E8C303-6142-4D9F-95E2-618813F9FCBC}" type="pres">
      <dgm:prSet presAssocID="{60E4E915-3C66-4DB4-AC58-847653CE04A6}" presName="text4" presStyleLbl="fgAcc4" presStyleIdx="8" presStyleCnt="19" custScaleX="341118" custScaleY="1505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2D0425-EFF8-4632-882D-55502925DA22}" type="pres">
      <dgm:prSet presAssocID="{60E4E915-3C66-4DB4-AC58-847653CE04A6}" presName="hierChild5" presStyleCnt="0"/>
      <dgm:spPr/>
    </dgm:pt>
    <dgm:pt modelId="{AAA2FCD0-1F1A-46F6-B5D4-4DACCF1EB9BF}" type="pres">
      <dgm:prSet presAssocID="{1A768BF4-E87C-49AB-92D3-3ADBC6698E28}" presName="Name23" presStyleLbl="parChTrans1D4" presStyleIdx="9" presStyleCnt="19"/>
      <dgm:spPr/>
      <dgm:t>
        <a:bodyPr/>
        <a:lstStyle/>
        <a:p>
          <a:endParaRPr lang="en-US"/>
        </a:p>
      </dgm:t>
    </dgm:pt>
    <dgm:pt modelId="{39D6E6FC-C984-43B5-AB70-DE578ACF4ECA}" type="pres">
      <dgm:prSet presAssocID="{8E8312ED-C68E-4DE0-B47D-A1E6D8D742AC}" presName="hierRoot4" presStyleCnt="0"/>
      <dgm:spPr/>
    </dgm:pt>
    <dgm:pt modelId="{703FD917-94F4-48FB-B326-775FDE1ABAA5}" type="pres">
      <dgm:prSet presAssocID="{8E8312ED-C68E-4DE0-B47D-A1E6D8D742AC}" presName="composite4" presStyleCnt="0"/>
      <dgm:spPr/>
    </dgm:pt>
    <dgm:pt modelId="{A07A9499-9FEA-4BD9-9C0D-7487B300F0FF}" type="pres">
      <dgm:prSet presAssocID="{8E8312ED-C68E-4DE0-B47D-A1E6D8D742AC}" presName="background4" presStyleLbl="node4" presStyleIdx="9" presStyleCnt="19"/>
      <dgm:spPr/>
    </dgm:pt>
    <dgm:pt modelId="{46112061-D49D-4E4E-8264-84E2CC7A92D9}" type="pres">
      <dgm:prSet presAssocID="{8E8312ED-C68E-4DE0-B47D-A1E6D8D742AC}" presName="text4" presStyleLbl="fgAcc4" presStyleIdx="9" presStyleCnt="19" custScaleX="364924" custScaleY="1900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521D8-5CC3-4A04-8049-5C3CD3118BE2}" type="pres">
      <dgm:prSet presAssocID="{8E8312ED-C68E-4DE0-B47D-A1E6D8D742AC}" presName="hierChild5" presStyleCnt="0"/>
      <dgm:spPr/>
    </dgm:pt>
    <dgm:pt modelId="{C07C1152-5E7A-472D-A4CA-EF307CC34AB2}" type="pres">
      <dgm:prSet presAssocID="{7E36DB16-4B06-44DE-BAAE-72E222A89E5C}" presName="Name23" presStyleLbl="parChTrans1D4" presStyleIdx="10" presStyleCnt="19"/>
      <dgm:spPr/>
      <dgm:t>
        <a:bodyPr/>
        <a:lstStyle/>
        <a:p>
          <a:endParaRPr lang="en-US"/>
        </a:p>
      </dgm:t>
    </dgm:pt>
    <dgm:pt modelId="{06DE30EB-D57D-4504-BFA4-425B367034C9}" type="pres">
      <dgm:prSet presAssocID="{B2EB6F40-085B-47A3-B129-E8A1FFFC00A5}" presName="hierRoot4" presStyleCnt="0"/>
      <dgm:spPr/>
    </dgm:pt>
    <dgm:pt modelId="{BD82AF8D-126E-4E30-A113-63B8D148265E}" type="pres">
      <dgm:prSet presAssocID="{B2EB6F40-085B-47A3-B129-E8A1FFFC00A5}" presName="composite4" presStyleCnt="0"/>
      <dgm:spPr/>
    </dgm:pt>
    <dgm:pt modelId="{12D8B7DC-018A-4F18-9C9E-55F841A2FDD0}" type="pres">
      <dgm:prSet presAssocID="{B2EB6F40-085B-47A3-B129-E8A1FFFC00A5}" presName="background4" presStyleLbl="node4" presStyleIdx="10" presStyleCnt="19"/>
      <dgm:spPr/>
    </dgm:pt>
    <dgm:pt modelId="{5DBB4A67-E65C-462A-B677-E2BD4E326C8C}" type="pres">
      <dgm:prSet presAssocID="{B2EB6F40-085B-47A3-B129-E8A1FFFC00A5}" presName="text4" presStyleLbl="fgAcc4" presStyleIdx="10" presStyleCnt="19" custScaleX="325655" custScaleY="1029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77CE53-AD82-48F2-A7A5-C5FDA3761FD3}" type="pres">
      <dgm:prSet presAssocID="{B2EB6F40-085B-47A3-B129-E8A1FFFC00A5}" presName="hierChild5" presStyleCnt="0"/>
      <dgm:spPr/>
    </dgm:pt>
    <dgm:pt modelId="{5850DE2A-9438-458A-BC7B-D51C4E29B746}" type="pres">
      <dgm:prSet presAssocID="{F056CE78-E941-4451-A820-16230F0160EE}" presName="Name23" presStyleLbl="parChTrans1D4" presStyleIdx="11" presStyleCnt="19"/>
      <dgm:spPr/>
      <dgm:t>
        <a:bodyPr/>
        <a:lstStyle/>
        <a:p>
          <a:endParaRPr lang="en-US"/>
        </a:p>
      </dgm:t>
    </dgm:pt>
    <dgm:pt modelId="{FEE51EDB-A065-4795-8703-15C2B13D2E59}" type="pres">
      <dgm:prSet presAssocID="{2FD8EA8D-FCB0-485E-8591-5C9EA6ABDEC6}" presName="hierRoot4" presStyleCnt="0"/>
      <dgm:spPr/>
    </dgm:pt>
    <dgm:pt modelId="{BC3AEB94-A25E-4168-BDD3-68C9C41F0895}" type="pres">
      <dgm:prSet presAssocID="{2FD8EA8D-FCB0-485E-8591-5C9EA6ABDEC6}" presName="composite4" presStyleCnt="0"/>
      <dgm:spPr/>
    </dgm:pt>
    <dgm:pt modelId="{9A82AF4D-7640-40D3-831F-0741B5975E79}" type="pres">
      <dgm:prSet presAssocID="{2FD8EA8D-FCB0-485E-8591-5C9EA6ABDEC6}" presName="background4" presStyleLbl="node4" presStyleIdx="11" presStyleCnt="19"/>
      <dgm:spPr/>
    </dgm:pt>
    <dgm:pt modelId="{2662F0FD-3D60-46E6-BF19-F278F18232D7}" type="pres">
      <dgm:prSet presAssocID="{2FD8EA8D-FCB0-485E-8591-5C9EA6ABDEC6}" presName="text4" presStyleLbl="fgAcc4" presStyleIdx="11" presStyleCnt="19" custScaleX="329506" custScaleY="147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F7059F-B0DC-4D21-B32D-561C81A80234}" type="pres">
      <dgm:prSet presAssocID="{2FD8EA8D-FCB0-485E-8591-5C9EA6ABDEC6}" presName="hierChild5" presStyleCnt="0"/>
      <dgm:spPr/>
    </dgm:pt>
    <dgm:pt modelId="{E00FEF2F-CFC9-44CF-A9DB-E081CAECA480}" type="pres">
      <dgm:prSet presAssocID="{84C5AE16-5585-439F-85A4-D73A50B7E37E}" presName="Name23" presStyleLbl="parChTrans1D4" presStyleIdx="12" presStyleCnt="19"/>
      <dgm:spPr/>
      <dgm:t>
        <a:bodyPr/>
        <a:lstStyle/>
        <a:p>
          <a:endParaRPr lang="en-US"/>
        </a:p>
      </dgm:t>
    </dgm:pt>
    <dgm:pt modelId="{72E3CE6B-4B03-47B7-B533-7BFBDD3A5675}" type="pres">
      <dgm:prSet presAssocID="{EF3CEFFB-EC30-4413-B8A9-FBAD5EAE35AA}" presName="hierRoot4" presStyleCnt="0"/>
      <dgm:spPr/>
    </dgm:pt>
    <dgm:pt modelId="{A6E0E6B1-959F-46F2-9B5C-A38738DDFF5B}" type="pres">
      <dgm:prSet presAssocID="{EF3CEFFB-EC30-4413-B8A9-FBAD5EAE35AA}" presName="composite4" presStyleCnt="0"/>
      <dgm:spPr/>
    </dgm:pt>
    <dgm:pt modelId="{CE11AB2A-58D1-40D5-9149-6BF8E35BB47D}" type="pres">
      <dgm:prSet presAssocID="{EF3CEFFB-EC30-4413-B8A9-FBAD5EAE35AA}" presName="background4" presStyleLbl="node4" presStyleIdx="12" presStyleCnt="19"/>
      <dgm:spPr/>
    </dgm:pt>
    <dgm:pt modelId="{B82362AD-D144-418A-A7CF-4F2158A8D837}" type="pres">
      <dgm:prSet presAssocID="{EF3CEFFB-EC30-4413-B8A9-FBAD5EAE35AA}" presName="text4" presStyleLbl="fgAcc4" presStyleIdx="12" presStyleCnt="19" custScaleX="336186" custScaleY="156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E52AEE-3E3D-4C59-AC7B-A3F442C733BA}" type="pres">
      <dgm:prSet presAssocID="{EF3CEFFB-EC30-4413-B8A9-FBAD5EAE35AA}" presName="hierChild5" presStyleCnt="0"/>
      <dgm:spPr/>
    </dgm:pt>
    <dgm:pt modelId="{741EA1FA-13DE-4B6E-919B-8179F4D91070}" type="pres">
      <dgm:prSet presAssocID="{DF04135B-F50B-4FA6-B34D-437274C24E3F}" presName="Name23" presStyleLbl="parChTrans1D4" presStyleIdx="13" presStyleCnt="19"/>
      <dgm:spPr/>
      <dgm:t>
        <a:bodyPr/>
        <a:lstStyle/>
        <a:p>
          <a:endParaRPr lang="en-US"/>
        </a:p>
      </dgm:t>
    </dgm:pt>
    <dgm:pt modelId="{0081EF75-07F5-4B90-95B2-A5DD4CC7A3DC}" type="pres">
      <dgm:prSet presAssocID="{C66EE2C1-61A5-4EA0-8DF1-A64B1AA3C9AD}" presName="hierRoot4" presStyleCnt="0"/>
      <dgm:spPr/>
    </dgm:pt>
    <dgm:pt modelId="{8B8B0EAC-BAA6-4FDE-8E7F-042DA422A5F6}" type="pres">
      <dgm:prSet presAssocID="{C66EE2C1-61A5-4EA0-8DF1-A64B1AA3C9AD}" presName="composite4" presStyleCnt="0"/>
      <dgm:spPr/>
    </dgm:pt>
    <dgm:pt modelId="{AA36A27B-00A6-4D91-887A-E4010C9D5F14}" type="pres">
      <dgm:prSet presAssocID="{C66EE2C1-61A5-4EA0-8DF1-A64B1AA3C9AD}" presName="background4" presStyleLbl="node4" presStyleIdx="13" presStyleCnt="19"/>
      <dgm:spPr/>
    </dgm:pt>
    <dgm:pt modelId="{86E20CCF-167A-4D16-9321-98C9FEE24B32}" type="pres">
      <dgm:prSet presAssocID="{C66EE2C1-61A5-4EA0-8DF1-A64B1AA3C9AD}" presName="text4" presStyleLbl="fgAcc4" presStyleIdx="13" presStyleCnt="19" custScaleX="411851" custScaleY="225573" custLinFactNeighborX="-4108" custLinFactNeighborY="-13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5DD28F-A02F-4B12-AB1F-3CB4EBEFD578}" type="pres">
      <dgm:prSet presAssocID="{C66EE2C1-61A5-4EA0-8DF1-A64B1AA3C9AD}" presName="hierChild5" presStyleCnt="0"/>
      <dgm:spPr/>
    </dgm:pt>
    <dgm:pt modelId="{61FA4263-4841-4A83-96CA-54211D1105BD}" type="pres">
      <dgm:prSet presAssocID="{D7D500C8-EDE4-4348-B214-068C6A5B72A0}" presName="Name23" presStyleLbl="parChTrans1D4" presStyleIdx="14" presStyleCnt="19"/>
      <dgm:spPr/>
      <dgm:t>
        <a:bodyPr/>
        <a:lstStyle/>
        <a:p>
          <a:endParaRPr lang="en-US"/>
        </a:p>
      </dgm:t>
    </dgm:pt>
    <dgm:pt modelId="{6A7A38F5-FA64-4E67-B4D5-6F0EC9285B4E}" type="pres">
      <dgm:prSet presAssocID="{95A6D328-EEB0-496C-96BB-96248E98C5E0}" presName="hierRoot4" presStyleCnt="0"/>
      <dgm:spPr/>
    </dgm:pt>
    <dgm:pt modelId="{3BFF3A10-358B-4321-99A6-6AF60A942BEE}" type="pres">
      <dgm:prSet presAssocID="{95A6D328-EEB0-496C-96BB-96248E98C5E0}" presName="composite4" presStyleCnt="0"/>
      <dgm:spPr/>
    </dgm:pt>
    <dgm:pt modelId="{4345DF3B-B856-4C7D-81C5-23B331116BBD}" type="pres">
      <dgm:prSet presAssocID="{95A6D328-EEB0-496C-96BB-96248E98C5E0}" presName="background4" presStyleLbl="node4" presStyleIdx="14" presStyleCnt="19"/>
      <dgm:spPr/>
    </dgm:pt>
    <dgm:pt modelId="{B39EADB4-0ED5-4850-8CC0-1B5ADFD569B9}" type="pres">
      <dgm:prSet presAssocID="{95A6D328-EEB0-496C-96BB-96248E98C5E0}" presName="text4" presStyleLbl="fgAcc4" presStyleIdx="14" presStyleCnt="19" custScaleX="537002" custScaleY="136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65BED5-5425-40AC-BE9E-2D864F46A2ED}" type="pres">
      <dgm:prSet presAssocID="{95A6D328-EEB0-496C-96BB-96248E98C5E0}" presName="hierChild5" presStyleCnt="0"/>
      <dgm:spPr/>
    </dgm:pt>
    <dgm:pt modelId="{3ADF664E-86E0-4560-A219-86A3031DFAA4}" type="pres">
      <dgm:prSet presAssocID="{88E4D436-D96E-4AAD-8B01-697039373528}" presName="Name23" presStyleLbl="parChTrans1D4" presStyleIdx="15" presStyleCnt="19"/>
      <dgm:spPr/>
      <dgm:t>
        <a:bodyPr/>
        <a:lstStyle/>
        <a:p>
          <a:endParaRPr lang="en-US"/>
        </a:p>
      </dgm:t>
    </dgm:pt>
    <dgm:pt modelId="{97D764DB-BB4F-4887-812B-D230315AF5EB}" type="pres">
      <dgm:prSet presAssocID="{212C09B1-1BC8-4F67-A11E-D52152CD9F18}" presName="hierRoot4" presStyleCnt="0"/>
      <dgm:spPr/>
    </dgm:pt>
    <dgm:pt modelId="{1E6D2AD1-AE1F-469A-AB37-75A113935E52}" type="pres">
      <dgm:prSet presAssocID="{212C09B1-1BC8-4F67-A11E-D52152CD9F18}" presName="composite4" presStyleCnt="0"/>
      <dgm:spPr/>
    </dgm:pt>
    <dgm:pt modelId="{27117E3D-D9C8-4A3D-9A19-9457BE4CE7D0}" type="pres">
      <dgm:prSet presAssocID="{212C09B1-1BC8-4F67-A11E-D52152CD9F18}" presName="background4" presStyleLbl="node4" presStyleIdx="15" presStyleCnt="19"/>
      <dgm:spPr/>
    </dgm:pt>
    <dgm:pt modelId="{75633D9B-7B60-4040-9707-8DAD200C09A0}" type="pres">
      <dgm:prSet presAssocID="{212C09B1-1BC8-4F67-A11E-D52152CD9F18}" presName="text4" presStyleLbl="fgAcc4" presStyleIdx="15" presStyleCnt="19" custScaleX="527990" custScaleY="174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27E32C-0B4C-4FF6-9102-08BAB2FEE75E}" type="pres">
      <dgm:prSet presAssocID="{212C09B1-1BC8-4F67-A11E-D52152CD9F18}" presName="hierChild5" presStyleCnt="0"/>
      <dgm:spPr/>
    </dgm:pt>
    <dgm:pt modelId="{69F94731-F020-42B1-AA72-3843846AD7FD}" type="pres">
      <dgm:prSet presAssocID="{528C3C7F-7803-43ED-8378-3C232338CFAD}" presName="Name23" presStyleLbl="parChTrans1D4" presStyleIdx="16" presStyleCnt="19"/>
      <dgm:spPr/>
      <dgm:t>
        <a:bodyPr/>
        <a:lstStyle/>
        <a:p>
          <a:endParaRPr lang="en-US"/>
        </a:p>
      </dgm:t>
    </dgm:pt>
    <dgm:pt modelId="{C34A0018-5FC3-412C-B197-E82ECD035AC2}" type="pres">
      <dgm:prSet presAssocID="{65225BA9-03DA-421C-9590-646F6691190F}" presName="hierRoot4" presStyleCnt="0"/>
      <dgm:spPr/>
    </dgm:pt>
    <dgm:pt modelId="{B2DF02D9-BF85-498B-AE1B-67A9A9E1F29E}" type="pres">
      <dgm:prSet presAssocID="{65225BA9-03DA-421C-9590-646F6691190F}" presName="composite4" presStyleCnt="0"/>
      <dgm:spPr/>
    </dgm:pt>
    <dgm:pt modelId="{8C8B707C-3F46-417A-931B-D20A338C9E9E}" type="pres">
      <dgm:prSet presAssocID="{65225BA9-03DA-421C-9590-646F6691190F}" presName="background4" presStyleLbl="node4" presStyleIdx="16" presStyleCnt="19"/>
      <dgm:spPr/>
    </dgm:pt>
    <dgm:pt modelId="{A4E5BB97-072A-4B5C-AC81-C2C527071139}" type="pres">
      <dgm:prSet presAssocID="{65225BA9-03DA-421C-9590-646F6691190F}" presName="text4" presStyleLbl="fgAcc4" presStyleIdx="16" presStyleCnt="19" custScaleX="547809" custScaleY="172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D7B261-C822-4FBD-9BDB-21679C59121E}" type="pres">
      <dgm:prSet presAssocID="{65225BA9-03DA-421C-9590-646F6691190F}" presName="hierChild5" presStyleCnt="0"/>
      <dgm:spPr/>
    </dgm:pt>
    <dgm:pt modelId="{B7D79F28-58ED-4C8B-A4AB-26BB5B005811}" type="pres">
      <dgm:prSet presAssocID="{2113EBFC-C458-4C8E-BD75-2F7E8B3930EE}" presName="Name23" presStyleLbl="parChTrans1D4" presStyleIdx="17" presStyleCnt="19"/>
      <dgm:spPr/>
      <dgm:t>
        <a:bodyPr/>
        <a:lstStyle/>
        <a:p>
          <a:endParaRPr lang="en-US"/>
        </a:p>
      </dgm:t>
    </dgm:pt>
    <dgm:pt modelId="{9D84823C-4A54-4C21-B70E-CE7C9450B776}" type="pres">
      <dgm:prSet presAssocID="{BCEFA292-5895-4CDB-9BC5-06DB796F3D5D}" presName="hierRoot4" presStyleCnt="0"/>
      <dgm:spPr/>
    </dgm:pt>
    <dgm:pt modelId="{6EB16836-9FFB-4A79-A0A6-7F120D4C0665}" type="pres">
      <dgm:prSet presAssocID="{BCEFA292-5895-4CDB-9BC5-06DB796F3D5D}" presName="composite4" presStyleCnt="0"/>
      <dgm:spPr/>
    </dgm:pt>
    <dgm:pt modelId="{566F5733-36F1-4EA3-A388-1D8BA5108745}" type="pres">
      <dgm:prSet presAssocID="{BCEFA292-5895-4CDB-9BC5-06DB796F3D5D}" presName="background4" presStyleLbl="node4" presStyleIdx="17" presStyleCnt="19"/>
      <dgm:spPr/>
    </dgm:pt>
    <dgm:pt modelId="{031ECD9C-AA5C-4EF1-A207-DB80727A135B}" type="pres">
      <dgm:prSet presAssocID="{BCEFA292-5895-4CDB-9BC5-06DB796F3D5D}" presName="text4" presStyleLbl="fgAcc4" presStyleIdx="17" presStyleCnt="19" custScaleX="538527" custScaleY="1313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BC4A2-8561-4BAD-A465-8DD4D192BFF7}" type="pres">
      <dgm:prSet presAssocID="{BCEFA292-5895-4CDB-9BC5-06DB796F3D5D}" presName="hierChild5" presStyleCnt="0"/>
      <dgm:spPr/>
    </dgm:pt>
    <dgm:pt modelId="{B43041AD-D313-40C2-AF94-471CA6B44BA0}" type="pres">
      <dgm:prSet presAssocID="{1B63CA1E-29EE-4E30-85DA-41394C01CC76}" presName="Name23" presStyleLbl="parChTrans1D4" presStyleIdx="18" presStyleCnt="19"/>
      <dgm:spPr/>
      <dgm:t>
        <a:bodyPr/>
        <a:lstStyle/>
        <a:p>
          <a:endParaRPr lang="en-US"/>
        </a:p>
      </dgm:t>
    </dgm:pt>
    <dgm:pt modelId="{DEC9C520-9450-4384-B5D6-026431506661}" type="pres">
      <dgm:prSet presAssocID="{A2F3259D-6035-41F0-8B33-BAB5FCFD9F34}" presName="hierRoot4" presStyleCnt="0"/>
      <dgm:spPr/>
    </dgm:pt>
    <dgm:pt modelId="{59AC9DF4-1157-43AC-ACE1-154687159A35}" type="pres">
      <dgm:prSet presAssocID="{A2F3259D-6035-41F0-8B33-BAB5FCFD9F34}" presName="composite4" presStyleCnt="0"/>
      <dgm:spPr/>
    </dgm:pt>
    <dgm:pt modelId="{B5464409-1A41-4E4D-BEB5-657D9DC60D1E}" type="pres">
      <dgm:prSet presAssocID="{A2F3259D-6035-41F0-8B33-BAB5FCFD9F34}" presName="background4" presStyleLbl="node4" presStyleIdx="18" presStyleCnt="19"/>
      <dgm:spPr/>
    </dgm:pt>
    <dgm:pt modelId="{AEDD1625-0C7A-4640-98BB-7EFEC93DDCBC}" type="pres">
      <dgm:prSet presAssocID="{A2F3259D-6035-41F0-8B33-BAB5FCFD9F34}" presName="text4" presStyleLbl="fgAcc4" presStyleIdx="18" presStyleCnt="19" custScaleX="521534" custScaleY="194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C53DB1-5D38-449C-8DD9-FC7F462BDF69}" type="pres">
      <dgm:prSet presAssocID="{A2F3259D-6035-41F0-8B33-BAB5FCFD9F34}" presName="hierChild5" presStyleCnt="0"/>
      <dgm:spPr/>
    </dgm:pt>
  </dgm:ptLst>
  <dgm:cxnLst>
    <dgm:cxn modelId="{BF4CBE92-64E6-46AC-BEC7-63AF9A48E094}" type="presOf" srcId="{079084CC-E969-4792-AB74-AF06BCBCD681}" destId="{0E890593-9DC5-42DD-96DE-B37832851694}" srcOrd="0" destOrd="0" presId="urn:microsoft.com/office/officeart/2005/8/layout/hierarchy1"/>
    <dgm:cxn modelId="{53C193B6-49BE-4234-A092-AC41D756E0CE}" type="presOf" srcId="{B9FEB906-8B2D-4762-8E09-E55F8F81947D}" destId="{D04FD633-662D-4653-8EEB-DF958F97D09B}" srcOrd="0" destOrd="0" presId="urn:microsoft.com/office/officeart/2005/8/layout/hierarchy1"/>
    <dgm:cxn modelId="{A2E73C2B-FBCF-45F3-95A9-4DBB1FE5A6DE}" type="presOf" srcId="{84C5AE16-5585-439F-85A4-D73A50B7E37E}" destId="{E00FEF2F-CFC9-44CF-A9DB-E081CAECA480}" srcOrd="0" destOrd="0" presId="urn:microsoft.com/office/officeart/2005/8/layout/hierarchy1"/>
    <dgm:cxn modelId="{332A3462-43BF-4038-B6C1-95C0344E0FFE}" type="presOf" srcId="{E26F2C18-D485-4817-AA2C-41CCDFAB3FF0}" destId="{5E48AD4B-1A42-49AE-87BA-419FF20640F9}" srcOrd="0" destOrd="0" presId="urn:microsoft.com/office/officeart/2005/8/layout/hierarchy1"/>
    <dgm:cxn modelId="{C8DAC7EF-392D-4387-AE32-C43B13E39D0D}" type="presOf" srcId="{A5964BDD-D2A2-411B-86C7-C769B291A7A5}" destId="{4F45850B-E881-4B27-9DFB-F93BBB67BD8F}" srcOrd="0" destOrd="0" presId="urn:microsoft.com/office/officeart/2005/8/layout/hierarchy1"/>
    <dgm:cxn modelId="{37132655-0976-46C4-B965-A23DE0B42AD9}" type="presOf" srcId="{D7D500C8-EDE4-4348-B214-068C6A5B72A0}" destId="{61FA4263-4841-4A83-96CA-54211D1105BD}" srcOrd="0" destOrd="0" presId="urn:microsoft.com/office/officeart/2005/8/layout/hierarchy1"/>
    <dgm:cxn modelId="{9F0ACD83-D853-49EE-93CF-D185D8ECC12C}" type="presOf" srcId="{AE87EE5C-AA1D-48C1-95F9-34E7CA6DF109}" destId="{460802FF-CF8E-4DC9-A685-D5D9078E368C}" srcOrd="0" destOrd="0" presId="urn:microsoft.com/office/officeart/2005/8/layout/hierarchy1"/>
    <dgm:cxn modelId="{5A9C0408-8242-434D-9F59-A65C3AC3B8E5}" type="presOf" srcId="{B2EB6F40-085B-47A3-B129-E8A1FFFC00A5}" destId="{5DBB4A67-E65C-462A-B677-E2BD4E326C8C}" srcOrd="0" destOrd="0" presId="urn:microsoft.com/office/officeart/2005/8/layout/hierarchy1"/>
    <dgm:cxn modelId="{3C0CE259-E4EC-4C09-B9EF-A7B5C2172034}" type="presOf" srcId="{F056CE78-E941-4451-A820-16230F0160EE}" destId="{5850DE2A-9438-458A-BC7B-D51C4E29B746}" srcOrd="0" destOrd="0" presId="urn:microsoft.com/office/officeart/2005/8/layout/hierarchy1"/>
    <dgm:cxn modelId="{812E2E7D-E259-41EB-88EE-D23175C83EB1}" srcId="{14E3DEDC-AAE9-4C1F-A80F-37F5FC91FF4C}" destId="{83CAEAA3-E373-48C9-8BBB-5719B1817575}" srcOrd="0" destOrd="0" parTransId="{2984526D-A47F-4CB0-9031-C4EC03D7B497}" sibTransId="{6AFA3F22-E1AA-4489-BDB7-2902519FB273}"/>
    <dgm:cxn modelId="{8DC8EB27-161D-4341-B07A-293F5929CA0C}" srcId="{72F92F17-65C7-4D1C-A51D-BAA22C996C11}" destId="{C66EE2C1-61A5-4EA0-8DF1-A64B1AA3C9AD}" srcOrd="3" destOrd="0" parTransId="{DF04135B-F50B-4FA6-B34D-437274C24E3F}" sibTransId="{6B24D9CF-1C28-44E0-919E-87ABC6E5BE10}"/>
    <dgm:cxn modelId="{AE3829FD-E150-4C2E-8BB2-C7DC5FBCA0A2}" type="presOf" srcId="{65225BA9-03DA-421C-9590-646F6691190F}" destId="{A4E5BB97-072A-4B5C-AC81-C2C527071139}" srcOrd="0" destOrd="0" presId="urn:microsoft.com/office/officeart/2005/8/layout/hierarchy1"/>
    <dgm:cxn modelId="{76620181-DD46-4C46-80D4-2DFE4EDFD311}" type="presOf" srcId="{2FD8EA8D-FCB0-485E-8591-5C9EA6ABDEC6}" destId="{2662F0FD-3D60-46E6-BF19-F278F18232D7}" srcOrd="0" destOrd="0" presId="urn:microsoft.com/office/officeart/2005/8/layout/hierarchy1"/>
    <dgm:cxn modelId="{A2DDBFF6-5D9A-4E95-905C-51680A8F1108}" srcId="{B2EB6F40-085B-47A3-B129-E8A1FFFC00A5}" destId="{2FD8EA8D-FCB0-485E-8591-5C9EA6ABDEC6}" srcOrd="0" destOrd="0" parTransId="{F056CE78-E941-4451-A820-16230F0160EE}" sibTransId="{D2A528C9-EDD0-4D0B-B4CA-D90E0744CF66}"/>
    <dgm:cxn modelId="{23DC0DA7-0643-498A-B7E6-89694110D306}" srcId="{65DC1D92-F646-434C-B4D4-35D83C706D96}" destId="{BBA1DE8D-5CE5-4417-B83B-28B9E6109A22}" srcOrd="0" destOrd="0" parTransId="{38786AD6-6AB8-4518-A836-2B39E324B390}" sibTransId="{FE85293D-431B-4F3A-90D6-E652907901F8}"/>
    <dgm:cxn modelId="{B238CC62-A2CA-4846-A7EC-3FCA75DBE2D7}" srcId="{4552EA7C-F126-44B0-8928-F338050BEC66}" destId="{14E3DEDC-AAE9-4C1F-A80F-37F5FC91FF4C}" srcOrd="0" destOrd="0" parTransId="{A5964BDD-D2A2-411B-86C7-C769B291A7A5}" sibTransId="{91455C59-D662-4E18-A17B-28D3F7715D11}"/>
    <dgm:cxn modelId="{FF7AFBDF-C903-4AE7-BF30-F1EB822A5EB4}" type="presOf" srcId="{FE01784D-C83F-4D45-A2C3-81B6F4769643}" destId="{E6BEE087-434E-453E-9F65-B0217789D05F}" srcOrd="0" destOrd="0" presId="urn:microsoft.com/office/officeart/2005/8/layout/hierarchy1"/>
    <dgm:cxn modelId="{77C47F47-822D-4E35-B1D4-F425A4E35041}" type="presOf" srcId="{193B377E-9475-4495-8711-C58A18E89F90}" destId="{1CE7237E-EC2C-41E3-884D-0CDBB07E2D9B}" srcOrd="0" destOrd="0" presId="urn:microsoft.com/office/officeart/2005/8/layout/hierarchy1"/>
    <dgm:cxn modelId="{C28FD79E-464C-4532-B735-B5AA493374D0}" type="presOf" srcId="{1B63CA1E-29EE-4E30-85DA-41394C01CC76}" destId="{B43041AD-D313-40C2-AF94-471CA6B44BA0}" srcOrd="0" destOrd="0" presId="urn:microsoft.com/office/officeart/2005/8/layout/hierarchy1"/>
    <dgm:cxn modelId="{BC61ACB0-F50E-471B-B3D1-441954A55806}" type="presOf" srcId="{38786AD6-6AB8-4518-A836-2B39E324B390}" destId="{4AC504D5-9992-480C-83F0-46FC5D1CA090}" srcOrd="0" destOrd="0" presId="urn:microsoft.com/office/officeart/2005/8/layout/hierarchy1"/>
    <dgm:cxn modelId="{C3D306F0-62C7-4703-965C-B45555CAE746}" type="presOf" srcId="{88E4D436-D96E-4AAD-8B01-697039373528}" destId="{3ADF664E-86E0-4560-A219-86A3031DFAA4}" srcOrd="0" destOrd="0" presId="urn:microsoft.com/office/officeart/2005/8/layout/hierarchy1"/>
    <dgm:cxn modelId="{858902CA-F963-418B-8A27-A3419D7C7A1B}" type="presOf" srcId="{212C09B1-1BC8-4F67-A11E-D52152CD9F18}" destId="{75633D9B-7B60-4040-9707-8DAD200C09A0}" srcOrd="0" destOrd="0" presId="urn:microsoft.com/office/officeart/2005/8/layout/hierarchy1"/>
    <dgm:cxn modelId="{2880C05D-665C-4EFF-B621-936C80729B94}" srcId="{2FD8EA8D-FCB0-485E-8591-5C9EA6ABDEC6}" destId="{EF3CEFFB-EC30-4413-B8A9-FBAD5EAE35AA}" srcOrd="0" destOrd="0" parTransId="{84C5AE16-5585-439F-85A4-D73A50B7E37E}" sibTransId="{2171F1D2-8DBE-4DFE-91EC-4EEC5F02F53D}"/>
    <dgm:cxn modelId="{EEFC1D1A-E911-4736-A4B3-9A13B31C9580}" srcId="{72F92F17-65C7-4D1C-A51D-BAA22C996C11}" destId="{4552EA7C-F126-44B0-8928-F338050BEC66}" srcOrd="1" destOrd="0" parTransId="{3ACA9B09-C9EE-4DA8-997A-F89DD6B65C7F}" sibTransId="{F4C17BAC-2774-4711-A47D-5C18CEFEC3BA}"/>
    <dgm:cxn modelId="{19327314-E6FC-40AD-90A3-5E723979B670}" type="presOf" srcId="{14E3DEDC-AAE9-4C1F-A80F-37F5FC91FF4C}" destId="{51C404A8-B17E-4E1F-AADA-26A8D50A9564}" srcOrd="0" destOrd="0" presId="urn:microsoft.com/office/officeart/2005/8/layout/hierarchy1"/>
    <dgm:cxn modelId="{8AF21E40-0E57-4612-AAB9-4E47E08239A6}" type="presOf" srcId="{B21ACBBC-3841-406F-9CB4-6050966CC3AC}" destId="{6793575B-5AA3-42A4-B378-CD85965CA6D3}" srcOrd="0" destOrd="0" presId="urn:microsoft.com/office/officeart/2005/8/layout/hierarchy1"/>
    <dgm:cxn modelId="{DBC63AEF-DF0D-4B35-A908-6946DC3D5840}" srcId="{E26F2C18-D485-4817-AA2C-41CCDFAB3FF0}" destId="{193B377E-9475-4495-8711-C58A18E89F90}" srcOrd="0" destOrd="0" parTransId="{874A9795-D9C4-4174-AF81-A4F7D3E7059C}" sibTransId="{2315DC12-075F-4FEF-9FFD-A1219C0FEF12}"/>
    <dgm:cxn modelId="{5DB431DB-9C44-4B34-A9C4-621C85EC2360}" type="presOf" srcId="{BCEFA292-5895-4CDB-9BC5-06DB796F3D5D}" destId="{031ECD9C-AA5C-4EF1-A207-DB80727A135B}" srcOrd="0" destOrd="0" presId="urn:microsoft.com/office/officeart/2005/8/layout/hierarchy1"/>
    <dgm:cxn modelId="{C0C52CB1-5DFD-450A-91CD-524871C3F00B}" type="presOf" srcId="{61A51B84-BE21-4472-BCED-A76F5F762CA1}" destId="{0D40DFCD-8086-4C39-B5BD-089E8E5C5CD5}" srcOrd="0" destOrd="0" presId="urn:microsoft.com/office/officeart/2005/8/layout/hierarchy1"/>
    <dgm:cxn modelId="{2908DBCA-C03E-4BCE-9558-B6458D3696F1}" srcId="{212C09B1-1BC8-4F67-A11E-D52152CD9F18}" destId="{65225BA9-03DA-421C-9590-646F6691190F}" srcOrd="0" destOrd="0" parTransId="{528C3C7F-7803-43ED-8378-3C232338CFAD}" sibTransId="{AEDF2947-DC94-41F7-9F8B-D47415189897}"/>
    <dgm:cxn modelId="{278CDD95-1CBC-4064-87E8-24B73ACBBD48}" type="presOf" srcId="{DF04135B-F50B-4FA6-B34D-437274C24E3F}" destId="{741EA1FA-13DE-4B6E-919B-8179F4D91070}" srcOrd="0" destOrd="0" presId="urn:microsoft.com/office/officeart/2005/8/layout/hierarchy1"/>
    <dgm:cxn modelId="{01DE7ED2-3841-49BF-BE27-849F7FD04867}" type="presOf" srcId="{72F92F17-65C7-4D1C-A51D-BAA22C996C11}" destId="{F9ED38A4-38BE-4529-9223-EB502DC5F955}" srcOrd="0" destOrd="0" presId="urn:microsoft.com/office/officeart/2005/8/layout/hierarchy1"/>
    <dgm:cxn modelId="{1A0B391A-2532-4625-94B9-65729932853D}" type="presOf" srcId="{7E36DB16-4B06-44DE-BAAE-72E222A89E5C}" destId="{C07C1152-5E7A-472D-A4CA-EF307CC34AB2}" srcOrd="0" destOrd="0" presId="urn:microsoft.com/office/officeart/2005/8/layout/hierarchy1"/>
    <dgm:cxn modelId="{EAEF08A9-02C2-4153-B3E2-F27639D0BB46}" srcId="{72F92F17-65C7-4D1C-A51D-BAA22C996C11}" destId="{FE01784D-C83F-4D45-A2C3-81B6F4769643}" srcOrd="0" destOrd="0" parTransId="{AE87EE5C-AA1D-48C1-95F9-34E7CA6DF109}" sibTransId="{D4317A38-0655-40EF-83A0-FA12449739DA}"/>
    <dgm:cxn modelId="{41A701A8-F599-4B11-9E60-86D30A817A60}" type="presOf" srcId="{4552EA7C-F126-44B0-8928-F338050BEC66}" destId="{F4DE9FCC-51AA-4F47-A52B-74A126F35A3C}" srcOrd="0" destOrd="0" presId="urn:microsoft.com/office/officeart/2005/8/layout/hierarchy1"/>
    <dgm:cxn modelId="{53A8222E-71E4-4B73-B6F8-50FC2F67F4EE}" type="presOf" srcId="{EF3CEFFB-EC30-4413-B8A9-FBAD5EAE35AA}" destId="{B82362AD-D144-418A-A7CF-4F2158A8D837}" srcOrd="0" destOrd="0" presId="urn:microsoft.com/office/officeart/2005/8/layout/hierarchy1"/>
    <dgm:cxn modelId="{2366B808-61F7-4CDE-A434-AFBA28BEB690}" srcId="{BBA1DE8D-5CE5-4417-B83B-28B9E6109A22}" destId="{72F92F17-65C7-4D1C-A51D-BAA22C996C11}" srcOrd="0" destOrd="0" parTransId="{F79C8263-B859-4D4C-B544-5388D550900E}" sibTransId="{A807D33D-0967-4377-B496-DDF13EFCB2C4}"/>
    <dgm:cxn modelId="{8F78A4DB-0678-4232-90F7-F6370B1F5D10}" type="presOf" srcId="{65DC1D92-F646-434C-B4D4-35D83C706D96}" destId="{53F08D00-DB9D-4234-B002-762B80CA6975}" srcOrd="0" destOrd="0" presId="urn:microsoft.com/office/officeart/2005/8/layout/hierarchy1"/>
    <dgm:cxn modelId="{D13F4832-0E7C-4DF0-974E-4E0F7B2A4039}" srcId="{BCEFA292-5895-4CDB-9BC5-06DB796F3D5D}" destId="{A2F3259D-6035-41F0-8B33-BAB5FCFD9F34}" srcOrd="0" destOrd="0" parTransId="{1B63CA1E-29EE-4E30-85DA-41394C01CC76}" sibTransId="{B29FE6FE-8FD4-4117-A44B-F396060B46BC}"/>
    <dgm:cxn modelId="{EE6C80EB-B23C-47B2-9D4B-9E17FBBD4280}" type="presOf" srcId="{874A9795-D9C4-4174-AF81-A4F7D3E7059C}" destId="{F0F85D5F-FCE0-472A-8073-0D53A7928FD3}" srcOrd="0" destOrd="0" presId="urn:microsoft.com/office/officeart/2005/8/layout/hierarchy1"/>
    <dgm:cxn modelId="{5F065C79-3ABB-4052-B7D7-50172D61F6F8}" type="presOf" srcId="{83CAEAA3-E373-48C9-8BBB-5719B1817575}" destId="{D05A1A94-ED78-4462-8B20-CB98D96189B3}" srcOrd="0" destOrd="0" presId="urn:microsoft.com/office/officeart/2005/8/layout/hierarchy1"/>
    <dgm:cxn modelId="{BD7DAE26-CAB3-4A2D-AEA9-891E0EA5A3A1}" srcId="{8E8312ED-C68E-4DE0-B47D-A1E6D8D742AC}" destId="{B2EB6F40-085B-47A3-B129-E8A1FFFC00A5}" srcOrd="0" destOrd="0" parTransId="{7E36DB16-4B06-44DE-BAAE-72E222A89E5C}" sibTransId="{928FB96F-4D6F-4F6D-854E-13963BCD3898}"/>
    <dgm:cxn modelId="{6550899B-5721-4254-B7DF-B4148F18C886}" type="presOf" srcId="{30ACADAA-EEE2-4194-9F4E-EA73BCE23EC9}" destId="{1A77C9D8-7EEA-40EF-A2DA-1CF69EB51782}" srcOrd="0" destOrd="0" presId="urn:microsoft.com/office/officeart/2005/8/layout/hierarchy1"/>
    <dgm:cxn modelId="{77F84B9C-7A96-4D66-910B-2FD140486A76}" type="presOf" srcId="{528C3C7F-7803-43ED-8378-3C232338CFAD}" destId="{69F94731-F020-42B1-AA72-3843846AD7FD}" srcOrd="0" destOrd="0" presId="urn:microsoft.com/office/officeart/2005/8/layout/hierarchy1"/>
    <dgm:cxn modelId="{53946C13-1983-45B8-92C1-5908792D2AA2}" srcId="{D1FE4769-666D-4FA5-91BA-E3E8789692D3}" destId="{65DC1D92-F646-434C-B4D4-35D83C706D96}" srcOrd="0" destOrd="0" parTransId="{C53A2B31-1BAD-4BB7-89CC-CA699D04BE82}" sibTransId="{E94A7AE6-1E7A-4634-8365-CB6C825882C8}"/>
    <dgm:cxn modelId="{8F4F7F1F-D249-4C0D-A856-F48C44AB7304}" srcId="{B21ACBBC-3841-406F-9CB4-6050966CC3AC}" destId="{E26F2C18-D485-4817-AA2C-41CCDFAB3FF0}" srcOrd="0" destOrd="0" parTransId="{B9FEB906-8B2D-4762-8E09-E55F8F81947D}" sibTransId="{794E6CC3-4589-4534-BDDD-0AECF8B1497B}"/>
    <dgm:cxn modelId="{258C0BD8-1F34-45C4-926F-26A8FF79B480}" type="presOf" srcId="{C66EE2C1-61A5-4EA0-8DF1-A64B1AA3C9AD}" destId="{86E20CCF-167A-4D16-9321-98C9FEE24B32}" srcOrd="0" destOrd="0" presId="urn:microsoft.com/office/officeart/2005/8/layout/hierarchy1"/>
    <dgm:cxn modelId="{559F6754-7217-47E7-BF61-DFA3DDC19228}" type="presOf" srcId="{D1FE4769-666D-4FA5-91BA-E3E8789692D3}" destId="{E628D341-893E-485A-B36B-1DCEB6D9BD84}" srcOrd="0" destOrd="0" presId="urn:microsoft.com/office/officeart/2005/8/layout/hierarchy1"/>
    <dgm:cxn modelId="{6D485595-7DCC-4B72-B48B-EB2A8D0F0FEF}" type="presOf" srcId="{95A6D328-EEB0-496C-96BB-96248E98C5E0}" destId="{B39EADB4-0ED5-4850-8CC0-1B5ADFD569B9}" srcOrd="0" destOrd="0" presId="urn:microsoft.com/office/officeart/2005/8/layout/hierarchy1"/>
    <dgm:cxn modelId="{D87C1113-D5DA-498B-9DC0-6C17CCC89124}" srcId="{72F92F17-65C7-4D1C-A51D-BAA22C996C11}" destId="{8E8312ED-C68E-4DE0-B47D-A1E6D8D742AC}" srcOrd="2" destOrd="0" parTransId="{1A768BF4-E87C-49AB-92D3-3ADBC6698E28}" sibTransId="{708ECCF5-9126-4EBE-8F7C-853FB0ABCB88}"/>
    <dgm:cxn modelId="{4F7E56A3-9306-4707-AFD6-49A531459203}" type="presOf" srcId="{1A768BF4-E87C-49AB-92D3-3ADBC6698E28}" destId="{AAA2FCD0-1F1A-46F6-B5D4-4DACCF1EB9BF}" srcOrd="0" destOrd="0" presId="urn:microsoft.com/office/officeart/2005/8/layout/hierarchy1"/>
    <dgm:cxn modelId="{5C025051-62AE-41D2-AA95-3AAA55F0A78D}" type="presOf" srcId="{A2F3259D-6035-41F0-8B33-BAB5FCFD9F34}" destId="{AEDD1625-0C7A-4640-98BB-7EFEC93DDCBC}" srcOrd="0" destOrd="0" presId="urn:microsoft.com/office/officeart/2005/8/layout/hierarchy1"/>
    <dgm:cxn modelId="{1EB19E24-DEDD-4835-87B2-05806F510DF1}" type="presOf" srcId="{7790D197-B3D5-4FEF-B0F2-546D53CB0385}" destId="{7B8AA67E-D1E2-427B-A88D-2FE5395839C8}" srcOrd="0" destOrd="0" presId="urn:microsoft.com/office/officeart/2005/8/layout/hierarchy1"/>
    <dgm:cxn modelId="{A052E2E5-007C-47E3-9902-9B1D626A4451}" type="presOf" srcId="{3ACA9B09-C9EE-4DA8-997A-F89DD6B65C7F}" destId="{BDD01B23-A4B8-41B2-B784-0DA991506B94}" srcOrd="0" destOrd="0" presId="urn:microsoft.com/office/officeart/2005/8/layout/hierarchy1"/>
    <dgm:cxn modelId="{14B7AA86-1A52-41B7-B925-D099BB27FAAB}" srcId="{C66EE2C1-61A5-4EA0-8DF1-A64B1AA3C9AD}" destId="{95A6D328-EEB0-496C-96BB-96248E98C5E0}" srcOrd="0" destOrd="0" parTransId="{D7D500C8-EDE4-4348-B214-068C6A5B72A0}" sibTransId="{9580EEFE-EB88-4BD9-ACB2-41845FB885DC}"/>
    <dgm:cxn modelId="{08A28530-705B-4F5F-8A25-DE223B52E0E2}" type="presOf" srcId="{2984526D-A47F-4CB0-9031-C4EC03D7B497}" destId="{8F00169F-3B7B-46B6-9577-E2255268B31B}" srcOrd="0" destOrd="0" presId="urn:microsoft.com/office/officeart/2005/8/layout/hierarchy1"/>
    <dgm:cxn modelId="{BA995785-7068-4F37-9D41-F51C21A17B3E}" srcId="{95A6D328-EEB0-496C-96BB-96248E98C5E0}" destId="{212C09B1-1BC8-4F67-A11E-D52152CD9F18}" srcOrd="0" destOrd="0" parTransId="{88E4D436-D96E-4AAD-8B01-697039373528}" sibTransId="{009D93F1-DC99-4401-AB1C-6E1FF0AE9908}"/>
    <dgm:cxn modelId="{526A866A-90BF-4895-B49A-4A0177EB5B0F}" srcId="{193B377E-9475-4495-8711-C58A18E89F90}" destId="{7790D197-B3D5-4FEF-B0F2-546D53CB0385}" srcOrd="0" destOrd="0" parTransId="{079084CC-E969-4792-AB74-AF06BCBCD681}" sibTransId="{6EF0615C-0EA1-4B13-AAE4-3A9F90DB7CBF}"/>
    <dgm:cxn modelId="{54806BCA-94B8-46EC-97AE-A743625EA513}" srcId="{65225BA9-03DA-421C-9590-646F6691190F}" destId="{BCEFA292-5895-4CDB-9BC5-06DB796F3D5D}" srcOrd="0" destOrd="0" parTransId="{2113EBFC-C458-4C8E-BD75-2F7E8B3930EE}" sibTransId="{F4390CDE-A049-4611-B1B6-7DE301C183AD}"/>
    <dgm:cxn modelId="{C9D87777-7DDC-4CEB-9D37-8327CB796CED}" type="presOf" srcId="{F79C8263-B859-4D4C-B544-5388D550900E}" destId="{99572F92-5864-47D1-8B93-69C7D9004A00}" srcOrd="0" destOrd="0" presId="urn:microsoft.com/office/officeart/2005/8/layout/hierarchy1"/>
    <dgm:cxn modelId="{87D2298F-4CDB-4F1D-8D45-1C6BF16163AE}" type="presOf" srcId="{60E4E915-3C66-4DB4-AC58-847653CE04A6}" destId="{40E8C303-6142-4D9F-95E2-618813F9FCBC}" srcOrd="0" destOrd="0" presId="urn:microsoft.com/office/officeart/2005/8/layout/hierarchy1"/>
    <dgm:cxn modelId="{70A7F5C7-91FF-43B9-8139-D084F941BAC9}" type="presOf" srcId="{BBA1DE8D-5CE5-4417-B83B-28B9E6109A22}" destId="{E3EA103C-D208-4900-A91F-FFC12999D29E}" srcOrd="0" destOrd="0" presId="urn:microsoft.com/office/officeart/2005/8/layout/hierarchy1"/>
    <dgm:cxn modelId="{E195FD80-ADB3-42E9-9327-2828D79EBF33}" srcId="{83CAEAA3-E373-48C9-8BBB-5719B1817575}" destId="{60E4E915-3C66-4DB4-AC58-847653CE04A6}" srcOrd="0" destOrd="0" parTransId="{61A51B84-BE21-4472-BCED-A76F5F762CA1}" sibTransId="{8A21B6D9-ADBE-450A-9142-DB0701519234}"/>
    <dgm:cxn modelId="{F21D2BD9-B27F-424C-996A-8746C2CFA806}" srcId="{FE01784D-C83F-4D45-A2C3-81B6F4769643}" destId="{B21ACBBC-3841-406F-9CB4-6050966CC3AC}" srcOrd="0" destOrd="0" parTransId="{30ACADAA-EEE2-4194-9F4E-EA73BCE23EC9}" sibTransId="{04E54077-6185-401A-A0DD-705DB64CB1FF}"/>
    <dgm:cxn modelId="{C159F35A-7C7B-4C11-9BF9-E032EF8FEAEC}" type="presOf" srcId="{8E8312ED-C68E-4DE0-B47D-A1E6D8D742AC}" destId="{46112061-D49D-4E4E-8264-84E2CC7A92D9}" srcOrd="0" destOrd="0" presId="urn:microsoft.com/office/officeart/2005/8/layout/hierarchy1"/>
    <dgm:cxn modelId="{1B07A7F8-3EE9-42CA-A04C-B52FD7C085E7}" type="presOf" srcId="{2113EBFC-C458-4C8E-BD75-2F7E8B3930EE}" destId="{B7D79F28-58ED-4C8B-A4AB-26BB5B005811}" srcOrd="0" destOrd="0" presId="urn:microsoft.com/office/officeart/2005/8/layout/hierarchy1"/>
    <dgm:cxn modelId="{4E114030-2961-4C1A-8BC0-B71DD5B78E83}" type="presParOf" srcId="{E628D341-893E-485A-B36B-1DCEB6D9BD84}" destId="{2718EDEF-77E0-4097-8F5C-E42B07C5DF1E}" srcOrd="0" destOrd="0" presId="urn:microsoft.com/office/officeart/2005/8/layout/hierarchy1"/>
    <dgm:cxn modelId="{696D8CBB-D45E-469C-A168-F88023196162}" type="presParOf" srcId="{2718EDEF-77E0-4097-8F5C-E42B07C5DF1E}" destId="{DBD803C4-4840-44CC-A881-3E4E7F6E365D}" srcOrd="0" destOrd="0" presId="urn:microsoft.com/office/officeart/2005/8/layout/hierarchy1"/>
    <dgm:cxn modelId="{96CF7768-D9EB-469E-8B4D-F8FAECD57069}" type="presParOf" srcId="{DBD803C4-4840-44CC-A881-3E4E7F6E365D}" destId="{4FA83B3E-CD4B-4EE9-8277-509E7997B7AF}" srcOrd="0" destOrd="0" presId="urn:microsoft.com/office/officeart/2005/8/layout/hierarchy1"/>
    <dgm:cxn modelId="{2969F28B-B28D-44D2-A387-4054C10D07E6}" type="presParOf" srcId="{DBD803C4-4840-44CC-A881-3E4E7F6E365D}" destId="{53F08D00-DB9D-4234-B002-762B80CA6975}" srcOrd="1" destOrd="0" presId="urn:microsoft.com/office/officeart/2005/8/layout/hierarchy1"/>
    <dgm:cxn modelId="{EA01C716-57BA-42EC-BB23-DED2C1B809D7}" type="presParOf" srcId="{2718EDEF-77E0-4097-8F5C-E42B07C5DF1E}" destId="{E50E04A5-9077-4F45-9677-ACCAF6B4E0B4}" srcOrd="1" destOrd="0" presId="urn:microsoft.com/office/officeart/2005/8/layout/hierarchy1"/>
    <dgm:cxn modelId="{34637506-8DE8-4C7D-BE6C-3AD4E7A96D8F}" type="presParOf" srcId="{E50E04A5-9077-4F45-9677-ACCAF6B4E0B4}" destId="{4AC504D5-9992-480C-83F0-46FC5D1CA090}" srcOrd="0" destOrd="0" presId="urn:microsoft.com/office/officeart/2005/8/layout/hierarchy1"/>
    <dgm:cxn modelId="{37D114DB-35BF-431B-A9C1-4D84A7DA57C1}" type="presParOf" srcId="{E50E04A5-9077-4F45-9677-ACCAF6B4E0B4}" destId="{44C9DBA5-F046-459E-B3D5-9019BC0BE26E}" srcOrd="1" destOrd="0" presId="urn:microsoft.com/office/officeart/2005/8/layout/hierarchy1"/>
    <dgm:cxn modelId="{CE4AA79E-D6BA-4F6D-A8A0-CD5C1169E36A}" type="presParOf" srcId="{44C9DBA5-F046-459E-B3D5-9019BC0BE26E}" destId="{6957B55F-920E-40EA-836A-D9E8D1FBE0B5}" srcOrd="0" destOrd="0" presId="urn:microsoft.com/office/officeart/2005/8/layout/hierarchy1"/>
    <dgm:cxn modelId="{E36F8BA0-4E6C-4D46-9E7F-9942110D14BE}" type="presParOf" srcId="{6957B55F-920E-40EA-836A-D9E8D1FBE0B5}" destId="{FDB66E49-F213-4582-AC73-179561B3E283}" srcOrd="0" destOrd="0" presId="urn:microsoft.com/office/officeart/2005/8/layout/hierarchy1"/>
    <dgm:cxn modelId="{EF41BAE9-92A0-4507-87D0-F82EB238F509}" type="presParOf" srcId="{6957B55F-920E-40EA-836A-D9E8D1FBE0B5}" destId="{E3EA103C-D208-4900-A91F-FFC12999D29E}" srcOrd="1" destOrd="0" presId="urn:microsoft.com/office/officeart/2005/8/layout/hierarchy1"/>
    <dgm:cxn modelId="{0521E0F1-101C-4DA1-B4EE-A2D2A2C475D0}" type="presParOf" srcId="{44C9DBA5-F046-459E-B3D5-9019BC0BE26E}" destId="{D9FDFE7F-65AD-47F8-A238-4D94FB8B90E6}" srcOrd="1" destOrd="0" presId="urn:microsoft.com/office/officeart/2005/8/layout/hierarchy1"/>
    <dgm:cxn modelId="{67013691-A463-4145-AD37-890B01F4C546}" type="presParOf" srcId="{D9FDFE7F-65AD-47F8-A238-4D94FB8B90E6}" destId="{99572F92-5864-47D1-8B93-69C7D9004A00}" srcOrd="0" destOrd="0" presId="urn:microsoft.com/office/officeart/2005/8/layout/hierarchy1"/>
    <dgm:cxn modelId="{15353030-FE15-4CD1-927B-30CBACA0B829}" type="presParOf" srcId="{D9FDFE7F-65AD-47F8-A238-4D94FB8B90E6}" destId="{0EC4EC24-849E-4BAB-9703-0CC2419CA4FE}" srcOrd="1" destOrd="0" presId="urn:microsoft.com/office/officeart/2005/8/layout/hierarchy1"/>
    <dgm:cxn modelId="{CF96A7A2-3177-4E95-A796-6E1449904F09}" type="presParOf" srcId="{0EC4EC24-849E-4BAB-9703-0CC2419CA4FE}" destId="{8421C56C-35DF-4EFD-8B61-1BCA6D517C1C}" srcOrd="0" destOrd="0" presId="urn:microsoft.com/office/officeart/2005/8/layout/hierarchy1"/>
    <dgm:cxn modelId="{524CFAFD-D171-4C60-985E-BE05BBABD1D6}" type="presParOf" srcId="{8421C56C-35DF-4EFD-8B61-1BCA6D517C1C}" destId="{A0DD79C9-4F03-42BB-B99F-B9D4754258E0}" srcOrd="0" destOrd="0" presId="urn:microsoft.com/office/officeart/2005/8/layout/hierarchy1"/>
    <dgm:cxn modelId="{CDF9FC82-F813-471C-85D1-806BE8C1E817}" type="presParOf" srcId="{8421C56C-35DF-4EFD-8B61-1BCA6D517C1C}" destId="{F9ED38A4-38BE-4529-9223-EB502DC5F955}" srcOrd="1" destOrd="0" presId="urn:microsoft.com/office/officeart/2005/8/layout/hierarchy1"/>
    <dgm:cxn modelId="{F7C4073B-60FE-4104-B4CA-7D0CBAFC5AE4}" type="presParOf" srcId="{0EC4EC24-849E-4BAB-9703-0CC2419CA4FE}" destId="{11C5CE23-2FD7-435E-A820-900D78309C24}" srcOrd="1" destOrd="0" presId="urn:microsoft.com/office/officeart/2005/8/layout/hierarchy1"/>
    <dgm:cxn modelId="{D1F89F6D-9C84-48EB-88D4-9C369EA1B8E1}" type="presParOf" srcId="{11C5CE23-2FD7-435E-A820-900D78309C24}" destId="{460802FF-CF8E-4DC9-A685-D5D9078E368C}" srcOrd="0" destOrd="0" presId="urn:microsoft.com/office/officeart/2005/8/layout/hierarchy1"/>
    <dgm:cxn modelId="{76446FD9-4461-48CE-90A3-27DDB038BC1D}" type="presParOf" srcId="{11C5CE23-2FD7-435E-A820-900D78309C24}" destId="{8C3DA786-B70B-455D-876E-09834000B5F5}" srcOrd="1" destOrd="0" presId="urn:microsoft.com/office/officeart/2005/8/layout/hierarchy1"/>
    <dgm:cxn modelId="{6CAB478A-57C4-44C8-9083-73261ED8EA9C}" type="presParOf" srcId="{8C3DA786-B70B-455D-876E-09834000B5F5}" destId="{625C2219-8F86-4F30-90C9-5C31ECFA3031}" srcOrd="0" destOrd="0" presId="urn:microsoft.com/office/officeart/2005/8/layout/hierarchy1"/>
    <dgm:cxn modelId="{F3258127-B9BE-4ED4-908C-BD107FE6B940}" type="presParOf" srcId="{625C2219-8F86-4F30-90C9-5C31ECFA3031}" destId="{17909BFE-B89A-4A0C-A547-378CBC5D7C13}" srcOrd="0" destOrd="0" presId="urn:microsoft.com/office/officeart/2005/8/layout/hierarchy1"/>
    <dgm:cxn modelId="{80AF77F3-BEED-4CF8-BBCA-5B20D0458BB9}" type="presParOf" srcId="{625C2219-8F86-4F30-90C9-5C31ECFA3031}" destId="{E6BEE087-434E-453E-9F65-B0217789D05F}" srcOrd="1" destOrd="0" presId="urn:microsoft.com/office/officeart/2005/8/layout/hierarchy1"/>
    <dgm:cxn modelId="{3D87FA92-208E-4C24-937D-4EA6A4AFD13E}" type="presParOf" srcId="{8C3DA786-B70B-455D-876E-09834000B5F5}" destId="{9612FA9C-F5ED-480D-A376-D5FBAABAEFB9}" srcOrd="1" destOrd="0" presId="urn:microsoft.com/office/officeart/2005/8/layout/hierarchy1"/>
    <dgm:cxn modelId="{152A3164-9B28-4045-B156-5FF0376F8B72}" type="presParOf" srcId="{9612FA9C-F5ED-480D-A376-D5FBAABAEFB9}" destId="{1A77C9D8-7EEA-40EF-A2DA-1CF69EB51782}" srcOrd="0" destOrd="0" presId="urn:microsoft.com/office/officeart/2005/8/layout/hierarchy1"/>
    <dgm:cxn modelId="{C5E4AA07-51E4-48FA-BB3B-DF93908924E6}" type="presParOf" srcId="{9612FA9C-F5ED-480D-A376-D5FBAABAEFB9}" destId="{CA00A635-78FF-4946-B690-A78A15B78A97}" srcOrd="1" destOrd="0" presId="urn:microsoft.com/office/officeart/2005/8/layout/hierarchy1"/>
    <dgm:cxn modelId="{117D8E8A-E33A-433A-912E-4C5919337301}" type="presParOf" srcId="{CA00A635-78FF-4946-B690-A78A15B78A97}" destId="{EEBD4ACE-0501-414E-9479-8750C285838F}" srcOrd="0" destOrd="0" presId="urn:microsoft.com/office/officeart/2005/8/layout/hierarchy1"/>
    <dgm:cxn modelId="{1D36F41B-82BF-48CA-9BC4-5BBD14E5E9F1}" type="presParOf" srcId="{EEBD4ACE-0501-414E-9479-8750C285838F}" destId="{E92EF66B-30F8-4148-AB40-4BAE3B623798}" srcOrd="0" destOrd="0" presId="urn:microsoft.com/office/officeart/2005/8/layout/hierarchy1"/>
    <dgm:cxn modelId="{BA68F15E-3025-469F-BC85-3C0AB4B9FE32}" type="presParOf" srcId="{EEBD4ACE-0501-414E-9479-8750C285838F}" destId="{6793575B-5AA3-42A4-B378-CD85965CA6D3}" srcOrd="1" destOrd="0" presId="urn:microsoft.com/office/officeart/2005/8/layout/hierarchy1"/>
    <dgm:cxn modelId="{D46C376E-680B-4397-A471-34B6125B6BCE}" type="presParOf" srcId="{CA00A635-78FF-4946-B690-A78A15B78A97}" destId="{47002589-BDE4-4863-9A33-3FA02F21EE4D}" srcOrd="1" destOrd="0" presId="urn:microsoft.com/office/officeart/2005/8/layout/hierarchy1"/>
    <dgm:cxn modelId="{B31E2DF7-6BB1-4BC3-AC28-6EC6DAA121F4}" type="presParOf" srcId="{47002589-BDE4-4863-9A33-3FA02F21EE4D}" destId="{D04FD633-662D-4653-8EEB-DF958F97D09B}" srcOrd="0" destOrd="0" presId="urn:microsoft.com/office/officeart/2005/8/layout/hierarchy1"/>
    <dgm:cxn modelId="{203BC371-59AC-4187-98A3-AF54776C33FF}" type="presParOf" srcId="{47002589-BDE4-4863-9A33-3FA02F21EE4D}" destId="{FB040034-A944-443E-82E7-783A8F153F4D}" srcOrd="1" destOrd="0" presId="urn:microsoft.com/office/officeart/2005/8/layout/hierarchy1"/>
    <dgm:cxn modelId="{E34530EA-126B-412C-AF15-08C3CB5178EA}" type="presParOf" srcId="{FB040034-A944-443E-82E7-783A8F153F4D}" destId="{E5AF0D94-1635-49A8-B4D9-7E6173EF62BE}" srcOrd="0" destOrd="0" presId="urn:microsoft.com/office/officeart/2005/8/layout/hierarchy1"/>
    <dgm:cxn modelId="{05739B5C-C9D0-488E-821D-78ECD556B3CD}" type="presParOf" srcId="{E5AF0D94-1635-49A8-B4D9-7E6173EF62BE}" destId="{44A2281F-FF54-4082-ABD0-8780402FAF23}" srcOrd="0" destOrd="0" presId="urn:microsoft.com/office/officeart/2005/8/layout/hierarchy1"/>
    <dgm:cxn modelId="{3E5A360C-F868-4DDB-A098-0E27B307E5C9}" type="presParOf" srcId="{E5AF0D94-1635-49A8-B4D9-7E6173EF62BE}" destId="{5E48AD4B-1A42-49AE-87BA-419FF20640F9}" srcOrd="1" destOrd="0" presId="urn:microsoft.com/office/officeart/2005/8/layout/hierarchy1"/>
    <dgm:cxn modelId="{31D863A6-18A0-4120-9E6E-CC42C0E2FE5F}" type="presParOf" srcId="{FB040034-A944-443E-82E7-783A8F153F4D}" destId="{7AB222E4-4294-45A9-85E4-9A23C38961C8}" srcOrd="1" destOrd="0" presId="urn:microsoft.com/office/officeart/2005/8/layout/hierarchy1"/>
    <dgm:cxn modelId="{A45138E7-14ED-40F8-BAC0-40E4C857A8B3}" type="presParOf" srcId="{7AB222E4-4294-45A9-85E4-9A23C38961C8}" destId="{F0F85D5F-FCE0-472A-8073-0D53A7928FD3}" srcOrd="0" destOrd="0" presId="urn:microsoft.com/office/officeart/2005/8/layout/hierarchy1"/>
    <dgm:cxn modelId="{ACC6A037-6B1A-423D-BD6F-E9C9B7F65888}" type="presParOf" srcId="{7AB222E4-4294-45A9-85E4-9A23C38961C8}" destId="{45E61781-83FC-4DB3-A969-C873CFFDF1F4}" srcOrd="1" destOrd="0" presId="urn:microsoft.com/office/officeart/2005/8/layout/hierarchy1"/>
    <dgm:cxn modelId="{45601AAE-C0DE-46D0-B713-BDFE043F42D1}" type="presParOf" srcId="{45E61781-83FC-4DB3-A969-C873CFFDF1F4}" destId="{8AFDD767-FC72-4BE7-A410-1AFE4D3EFCB8}" srcOrd="0" destOrd="0" presId="urn:microsoft.com/office/officeart/2005/8/layout/hierarchy1"/>
    <dgm:cxn modelId="{9E21354A-466E-46F8-AECF-7047D95655BE}" type="presParOf" srcId="{8AFDD767-FC72-4BE7-A410-1AFE4D3EFCB8}" destId="{9E6C8FFD-BA3F-4526-B411-25746DA16BFA}" srcOrd="0" destOrd="0" presId="urn:microsoft.com/office/officeart/2005/8/layout/hierarchy1"/>
    <dgm:cxn modelId="{496DB6E5-313A-4C9C-8131-1BA32C45C42A}" type="presParOf" srcId="{8AFDD767-FC72-4BE7-A410-1AFE4D3EFCB8}" destId="{1CE7237E-EC2C-41E3-884D-0CDBB07E2D9B}" srcOrd="1" destOrd="0" presId="urn:microsoft.com/office/officeart/2005/8/layout/hierarchy1"/>
    <dgm:cxn modelId="{739DC090-F759-4B1B-A057-AA4DBC852A9E}" type="presParOf" srcId="{45E61781-83FC-4DB3-A969-C873CFFDF1F4}" destId="{46760F49-3C19-44F2-9ED6-B3366C537AE0}" srcOrd="1" destOrd="0" presId="urn:microsoft.com/office/officeart/2005/8/layout/hierarchy1"/>
    <dgm:cxn modelId="{66EBE950-FDFD-4579-8B12-8A40F4E27FFD}" type="presParOf" srcId="{46760F49-3C19-44F2-9ED6-B3366C537AE0}" destId="{0E890593-9DC5-42DD-96DE-B37832851694}" srcOrd="0" destOrd="0" presId="urn:microsoft.com/office/officeart/2005/8/layout/hierarchy1"/>
    <dgm:cxn modelId="{D5552055-99E6-4332-9FC4-826EE23D4098}" type="presParOf" srcId="{46760F49-3C19-44F2-9ED6-B3366C537AE0}" destId="{85033290-FC76-4C42-998C-943A5B0B1660}" srcOrd="1" destOrd="0" presId="urn:microsoft.com/office/officeart/2005/8/layout/hierarchy1"/>
    <dgm:cxn modelId="{C7BB82B9-8155-4322-8AF3-DBCFF5334B1C}" type="presParOf" srcId="{85033290-FC76-4C42-998C-943A5B0B1660}" destId="{354AFD81-F000-4DEF-BDD6-D194C9C9560D}" srcOrd="0" destOrd="0" presId="urn:microsoft.com/office/officeart/2005/8/layout/hierarchy1"/>
    <dgm:cxn modelId="{DEDBA47E-C1F5-4D35-AB2E-E3B2676EFE72}" type="presParOf" srcId="{354AFD81-F000-4DEF-BDD6-D194C9C9560D}" destId="{2D441F34-BD59-4B63-A012-DD4C1C0A06A6}" srcOrd="0" destOrd="0" presId="urn:microsoft.com/office/officeart/2005/8/layout/hierarchy1"/>
    <dgm:cxn modelId="{99C6A72E-7C95-4724-8B09-203053CB9338}" type="presParOf" srcId="{354AFD81-F000-4DEF-BDD6-D194C9C9560D}" destId="{7B8AA67E-D1E2-427B-A88D-2FE5395839C8}" srcOrd="1" destOrd="0" presId="urn:microsoft.com/office/officeart/2005/8/layout/hierarchy1"/>
    <dgm:cxn modelId="{6323F444-826F-45D2-921B-84A8C4D8C601}" type="presParOf" srcId="{85033290-FC76-4C42-998C-943A5B0B1660}" destId="{BB2870CE-69C0-41A5-B90B-DAA6A0F79148}" srcOrd="1" destOrd="0" presId="urn:microsoft.com/office/officeart/2005/8/layout/hierarchy1"/>
    <dgm:cxn modelId="{8AB64212-A667-4714-A94C-09D0E48AD9D0}" type="presParOf" srcId="{11C5CE23-2FD7-435E-A820-900D78309C24}" destId="{BDD01B23-A4B8-41B2-B784-0DA991506B94}" srcOrd="2" destOrd="0" presId="urn:microsoft.com/office/officeart/2005/8/layout/hierarchy1"/>
    <dgm:cxn modelId="{DA3379EE-D7F7-4CA4-991B-65C694E0B6AD}" type="presParOf" srcId="{11C5CE23-2FD7-435E-A820-900D78309C24}" destId="{4B369473-3E06-4FF8-8997-07785DD0AAFC}" srcOrd="3" destOrd="0" presId="urn:microsoft.com/office/officeart/2005/8/layout/hierarchy1"/>
    <dgm:cxn modelId="{8CC6CB7E-A096-4E26-82BC-C30EF175253A}" type="presParOf" srcId="{4B369473-3E06-4FF8-8997-07785DD0AAFC}" destId="{827C554E-5AA5-451B-86F2-3F25AA90693A}" srcOrd="0" destOrd="0" presId="urn:microsoft.com/office/officeart/2005/8/layout/hierarchy1"/>
    <dgm:cxn modelId="{D7CC7645-105A-4B69-87D9-4A49D563AFE2}" type="presParOf" srcId="{827C554E-5AA5-451B-86F2-3F25AA90693A}" destId="{4B82A85D-265E-45C1-83F5-EE28D7AE110B}" srcOrd="0" destOrd="0" presId="urn:microsoft.com/office/officeart/2005/8/layout/hierarchy1"/>
    <dgm:cxn modelId="{CCAE1EC0-240E-4C39-8B70-CCAE7CCB8BA1}" type="presParOf" srcId="{827C554E-5AA5-451B-86F2-3F25AA90693A}" destId="{F4DE9FCC-51AA-4F47-A52B-74A126F35A3C}" srcOrd="1" destOrd="0" presId="urn:microsoft.com/office/officeart/2005/8/layout/hierarchy1"/>
    <dgm:cxn modelId="{F27A9E56-8DCD-4BBA-881D-38C07A1968C0}" type="presParOf" srcId="{4B369473-3E06-4FF8-8997-07785DD0AAFC}" destId="{9881A5CC-38C7-42B1-B38A-7D7C6E29C653}" srcOrd="1" destOrd="0" presId="urn:microsoft.com/office/officeart/2005/8/layout/hierarchy1"/>
    <dgm:cxn modelId="{B92AAB2B-96BC-4C47-A31C-5CBEC8F78B73}" type="presParOf" srcId="{9881A5CC-38C7-42B1-B38A-7D7C6E29C653}" destId="{4F45850B-E881-4B27-9DFB-F93BBB67BD8F}" srcOrd="0" destOrd="0" presId="urn:microsoft.com/office/officeart/2005/8/layout/hierarchy1"/>
    <dgm:cxn modelId="{A63FCD39-49FB-43F6-8B9F-10D2252014B0}" type="presParOf" srcId="{9881A5CC-38C7-42B1-B38A-7D7C6E29C653}" destId="{C4CE183F-6C1B-46EA-9C24-0AFD8E106A87}" srcOrd="1" destOrd="0" presId="urn:microsoft.com/office/officeart/2005/8/layout/hierarchy1"/>
    <dgm:cxn modelId="{F5125E5F-62CB-46C3-B7C1-E817775A4EAE}" type="presParOf" srcId="{C4CE183F-6C1B-46EA-9C24-0AFD8E106A87}" destId="{67B013C0-302A-44BD-B800-EADE43B307AC}" srcOrd="0" destOrd="0" presId="urn:microsoft.com/office/officeart/2005/8/layout/hierarchy1"/>
    <dgm:cxn modelId="{728A71ED-62CF-44E2-9D6B-BFA12D9D1C2B}" type="presParOf" srcId="{67B013C0-302A-44BD-B800-EADE43B307AC}" destId="{5788641C-B273-495D-AFDD-509A11F0AC03}" srcOrd="0" destOrd="0" presId="urn:microsoft.com/office/officeart/2005/8/layout/hierarchy1"/>
    <dgm:cxn modelId="{BF7D945F-DBD9-4DE2-9BCB-FDB8C7D134DA}" type="presParOf" srcId="{67B013C0-302A-44BD-B800-EADE43B307AC}" destId="{51C404A8-B17E-4E1F-AADA-26A8D50A9564}" srcOrd="1" destOrd="0" presId="urn:microsoft.com/office/officeart/2005/8/layout/hierarchy1"/>
    <dgm:cxn modelId="{0A6A4A81-C0E3-4AC0-A33D-26F81EBB0A45}" type="presParOf" srcId="{C4CE183F-6C1B-46EA-9C24-0AFD8E106A87}" destId="{5E308D93-6310-43F7-B4D1-2EBF53B5CFDF}" srcOrd="1" destOrd="0" presId="urn:microsoft.com/office/officeart/2005/8/layout/hierarchy1"/>
    <dgm:cxn modelId="{B9DB2C37-1E20-4C58-BE92-D6895EFC0813}" type="presParOf" srcId="{5E308D93-6310-43F7-B4D1-2EBF53B5CFDF}" destId="{8F00169F-3B7B-46B6-9577-E2255268B31B}" srcOrd="0" destOrd="0" presId="urn:microsoft.com/office/officeart/2005/8/layout/hierarchy1"/>
    <dgm:cxn modelId="{994D9062-6D62-4D8B-9A07-58B32E656947}" type="presParOf" srcId="{5E308D93-6310-43F7-B4D1-2EBF53B5CFDF}" destId="{EE7A50C2-509C-4ABD-AD41-C5A894DEC304}" srcOrd="1" destOrd="0" presId="urn:microsoft.com/office/officeart/2005/8/layout/hierarchy1"/>
    <dgm:cxn modelId="{9E823922-9802-4C81-AC0C-72C03689AE8D}" type="presParOf" srcId="{EE7A50C2-509C-4ABD-AD41-C5A894DEC304}" destId="{E5F7C3D7-8B5A-40BD-9469-374905CFB42B}" srcOrd="0" destOrd="0" presId="urn:microsoft.com/office/officeart/2005/8/layout/hierarchy1"/>
    <dgm:cxn modelId="{714B69D3-3EED-4D43-9A13-61DA29DFBC15}" type="presParOf" srcId="{E5F7C3D7-8B5A-40BD-9469-374905CFB42B}" destId="{13C783D5-5B47-4C79-898A-0999DC81197E}" srcOrd="0" destOrd="0" presId="urn:microsoft.com/office/officeart/2005/8/layout/hierarchy1"/>
    <dgm:cxn modelId="{4CA83226-B598-4518-96C7-D1B6B1F4A76B}" type="presParOf" srcId="{E5F7C3D7-8B5A-40BD-9469-374905CFB42B}" destId="{D05A1A94-ED78-4462-8B20-CB98D96189B3}" srcOrd="1" destOrd="0" presId="urn:microsoft.com/office/officeart/2005/8/layout/hierarchy1"/>
    <dgm:cxn modelId="{5E86462A-B939-4394-BA99-89178810269E}" type="presParOf" srcId="{EE7A50C2-509C-4ABD-AD41-C5A894DEC304}" destId="{71C68A38-4A62-4671-9188-7F6B7B89B96E}" srcOrd="1" destOrd="0" presId="urn:microsoft.com/office/officeart/2005/8/layout/hierarchy1"/>
    <dgm:cxn modelId="{7A808A02-E93D-4711-8CE1-4F2F618FC4DE}" type="presParOf" srcId="{71C68A38-4A62-4671-9188-7F6B7B89B96E}" destId="{0D40DFCD-8086-4C39-B5BD-089E8E5C5CD5}" srcOrd="0" destOrd="0" presId="urn:microsoft.com/office/officeart/2005/8/layout/hierarchy1"/>
    <dgm:cxn modelId="{8243AC06-43E3-457D-811E-B31E2957C0C5}" type="presParOf" srcId="{71C68A38-4A62-4671-9188-7F6B7B89B96E}" destId="{C7DE9990-353C-494F-8FAB-B45E13C44D26}" srcOrd="1" destOrd="0" presId="urn:microsoft.com/office/officeart/2005/8/layout/hierarchy1"/>
    <dgm:cxn modelId="{A0036202-229D-4031-9059-E2CC72694E84}" type="presParOf" srcId="{C7DE9990-353C-494F-8FAB-B45E13C44D26}" destId="{85623A77-1769-4393-AE3F-F1C534178282}" srcOrd="0" destOrd="0" presId="urn:microsoft.com/office/officeart/2005/8/layout/hierarchy1"/>
    <dgm:cxn modelId="{F6A4D646-2218-4D7E-ADA1-208441DC55F1}" type="presParOf" srcId="{85623A77-1769-4393-AE3F-F1C534178282}" destId="{884113AA-9570-426A-830B-2BB360C10CBC}" srcOrd="0" destOrd="0" presId="urn:microsoft.com/office/officeart/2005/8/layout/hierarchy1"/>
    <dgm:cxn modelId="{CD413E63-0C52-42A9-BB2A-C63DFE18F2CD}" type="presParOf" srcId="{85623A77-1769-4393-AE3F-F1C534178282}" destId="{40E8C303-6142-4D9F-95E2-618813F9FCBC}" srcOrd="1" destOrd="0" presId="urn:microsoft.com/office/officeart/2005/8/layout/hierarchy1"/>
    <dgm:cxn modelId="{7321DF36-0B3D-480E-BF9F-88C6EDE0B682}" type="presParOf" srcId="{C7DE9990-353C-494F-8FAB-B45E13C44D26}" destId="{AE2D0425-EFF8-4632-882D-55502925DA22}" srcOrd="1" destOrd="0" presId="urn:microsoft.com/office/officeart/2005/8/layout/hierarchy1"/>
    <dgm:cxn modelId="{EBC410B2-AB2C-4E95-888A-99EF8326E384}" type="presParOf" srcId="{11C5CE23-2FD7-435E-A820-900D78309C24}" destId="{AAA2FCD0-1F1A-46F6-B5D4-4DACCF1EB9BF}" srcOrd="4" destOrd="0" presId="urn:microsoft.com/office/officeart/2005/8/layout/hierarchy1"/>
    <dgm:cxn modelId="{DA86F655-E662-4D67-8E93-22DDD0A1D496}" type="presParOf" srcId="{11C5CE23-2FD7-435E-A820-900D78309C24}" destId="{39D6E6FC-C984-43B5-AB70-DE578ACF4ECA}" srcOrd="5" destOrd="0" presId="urn:microsoft.com/office/officeart/2005/8/layout/hierarchy1"/>
    <dgm:cxn modelId="{53A62663-2B20-4211-BB59-D3CB4A587F41}" type="presParOf" srcId="{39D6E6FC-C984-43B5-AB70-DE578ACF4ECA}" destId="{703FD917-94F4-48FB-B326-775FDE1ABAA5}" srcOrd="0" destOrd="0" presId="urn:microsoft.com/office/officeart/2005/8/layout/hierarchy1"/>
    <dgm:cxn modelId="{B712374A-AC3B-4BB4-B155-886CFA7DC9F0}" type="presParOf" srcId="{703FD917-94F4-48FB-B326-775FDE1ABAA5}" destId="{A07A9499-9FEA-4BD9-9C0D-7487B300F0FF}" srcOrd="0" destOrd="0" presId="urn:microsoft.com/office/officeart/2005/8/layout/hierarchy1"/>
    <dgm:cxn modelId="{B1F8C919-6E1B-4DC7-A1D1-66AB58C1DD02}" type="presParOf" srcId="{703FD917-94F4-48FB-B326-775FDE1ABAA5}" destId="{46112061-D49D-4E4E-8264-84E2CC7A92D9}" srcOrd="1" destOrd="0" presId="urn:microsoft.com/office/officeart/2005/8/layout/hierarchy1"/>
    <dgm:cxn modelId="{B4991E15-B796-47B4-92F7-E1F3D88B69B5}" type="presParOf" srcId="{39D6E6FC-C984-43B5-AB70-DE578ACF4ECA}" destId="{98E521D8-5CC3-4A04-8049-5C3CD3118BE2}" srcOrd="1" destOrd="0" presId="urn:microsoft.com/office/officeart/2005/8/layout/hierarchy1"/>
    <dgm:cxn modelId="{936FF291-3BC5-42FC-A4B1-43FA7DE0234C}" type="presParOf" srcId="{98E521D8-5CC3-4A04-8049-5C3CD3118BE2}" destId="{C07C1152-5E7A-472D-A4CA-EF307CC34AB2}" srcOrd="0" destOrd="0" presId="urn:microsoft.com/office/officeart/2005/8/layout/hierarchy1"/>
    <dgm:cxn modelId="{DB68A595-EFD4-4DF9-9BCA-E22DC765B32E}" type="presParOf" srcId="{98E521D8-5CC3-4A04-8049-5C3CD3118BE2}" destId="{06DE30EB-D57D-4504-BFA4-425B367034C9}" srcOrd="1" destOrd="0" presId="urn:microsoft.com/office/officeart/2005/8/layout/hierarchy1"/>
    <dgm:cxn modelId="{39AEE1F4-F26D-42D8-AE07-9C141027E472}" type="presParOf" srcId="{06DE30EB-D57D-4504-BFA4-425B367034C9}" destId="{BD82AF8D-126E-4E30-A113-63B8D148265E}" srcOrd="0" destOrd="0" presId="urn:microsoft.com/office/officeart/2005/8/layout/hierarchy1"/>
    <dgm:cxn modelId="{178A9803-E1FC-47F0-9247-2156FC37CD4F}" type="presParOf" srcId="{BD82AF8D-126E-4E30-A113-63B8D148265E}" destId="{12D8B7DC-018A-4F18-9C9E-55F841A2FDD0}" srcOrd="0" destOrd="0" presId="urn:microsoft.com/office/officeart/2005/8/layout/hierarchy1"/>
    <dgm:cxn modelId="{83EBE2B3-6ADB-4C0E-86DB-9B8E794D883C}" type="presParOf" srcId="{BD82AF8D-126E-4E30-A113-63B8D148265E}" destId="{5DBB4A67-E65C-462A-B677-E2BD4E326C8C}" srcOrd="1" destOrd="0" presId="urn:microsoft.com/office/officeart/2005/8/layout/hierarchy1"/>
    <dgm:cxn modelId="{23053FDE-9BE3-49C5-B0E3-97190166DB77}" type="presParOf" srcId="{06DE30EB-D57D-4504-BFA4-425B367034C9}" destId="{9977CE53-AD82-48F2-A7A5-C5FDA3761FD3}" srcOrd="1" destOrd="0" presId="urn:microsoft.com/office/officeart/2005/8/layout/hierarchy1"/>
    <dgm:cxn modelId="{EDF14349-B608-4459-AB29-A7A75EB81097}" type="presParOf" srcId="{9977CE53-AD82-48F2-A7A5-C5FDA3761FD3}" destId="{5850DE2A-9438-458A-BC7B-D51C4E29B746}" srcOrd="0" destOrd="0" presId="urn:microsoft.com/office/officeart/2005/8/layout/hierarchy1"/>
    <dgm:cxn modelId="{2C24B702-224A-48A8-9F9F-1D089BA7F113}" type="presParOf" srcId="{9977CE53-AD82-48F2-A7A5-C5FDA3761FD3}" destId="{FEE51EDB-A065-4795-8703-15C2B13D2E59}" srcOrd="1" destOrd="0" presId="urn:microsoft.com/office/officeart/2005/8/layout/hierarchy1"/>
    <dgm:cxn modelId="{856628C0-3D23-4316-B990-16D7C62F3A1D}" type="presParOf" srcId="{FEE51EDB-A065-4795-8703-15C2B13D2E59}" destId="{BC3AEB94-A25E-4168-BDD3-68C9C41F0895}" srcOrd="0" destOrd="0" presId="urn:microsoft.com/office/officeart/2005/8/layout/hierarchy1"/>
    <dgm:cxn modelId="{E6DDE40F-1169-4E32-8921-65B3F6F7B83F}" type="presParOf" srcId="{BC3AEB94-A25E-4168-BDD3-68C9C41F0895}" destId="{9A82AF4D-7640-40D3-831F-0741B5975E79}" srcOrd="0" destOrd="0" presId="urn:microsoft.com/office/officeart/2005/8/layout/hierarchy1"/>
    <dgm:cxn modelId="{564BAA14-0C97-406F-953F-BB19CADD6838}" type="presParOf" srcId="{BC3AEB94-A25E-4168-BDD3-68C9C41F0895}" destId="{2662F0FD-3D60-46E6-BF19-F278F18232D7}" srcOrd="1" destOrd="0" presId="urn:microsoft.com/office/officeart/2005/8/layout/hierarchy1"/>
    <dgm:cxn modelId="{EDE9F52E-FBB3-4D7E-9661-B695C30ED663}" type="presParOf" srcId="{FEE51EDB-A065-4795-8703-15C2B13D2E59}" destId="{0DF7059F-B0DC-4D21-B32D-561C81A80234}" srcOrd="1" destOrd="0" presId="urn:microsoft.com/office/officeart/2005/8/layout/hierarchy1"/>
    <dgm:cxn modelId="{1711E67F-2D7C-4EB9-8A7D-74F4E8663744}" type="presParOf" srcId="{0DF7059F-B0DC-4D21-B32D-561C81A80234}" destId="{E00FEF2F-CFC9-44CF-A9DB-E081CAECA480}" srcOrd="0" destOrd="0" presId="urn:microsoft.com/office/officeart/2005/8/layout/hierarchy1"/>
    <dgm:cxn modelId="{3739A2B7-FDE1-4D7B-88A6-FA541A977E76}" type="presParOf" srcId="{0DF7059F-B0DC-4D21-B32D-561C81A80234}" destId="{72E3CE6B-4B03-47B7-B533-7BFBDD3A5675}" srcOrd="1" destOrd="0" presId="urn:microsoft.com/office/officeart/2005/8/layout/hierarchy1"/>
    <dgm:cxn modelId="{8B675462-A1DD-46CE-A2BE-DDF0FE28C6CF}" type="presParOf" srcId="{72E3CE6B-4B03-47B7-B533-7BFBDD3A5675}" destId="{A6E0E6B1-959F-46F2-9B5C-A38738DDFF5B}" srcOrd="0" destOrd="0" presId="urn:microsoft.com/office/officeart/2005/8/layout/hierarchy1"/>
    <dgm:cxn modelId="{061726F5-62D7-402B-B5EF-0F99BCBDC66C}" type="presParOf" srcId="{A6E0E6B1-959F-46F2-9B5C-A38738DDFF5B}" destId="{CE11AB2A-58D1-40D5-9149-6BF8E35BB47D}" srcOrd="0" destOrd="0" presId="urn:microsoft.com/office/officeart/2005/8/layout/hierarchy1"/>
    <dgm:cxn modelId="{B6858724-2241-4022-AA31-1C23D955B909}" type="presParOf" srcId="{A6E0E6B1-959F-46F2-9B5C-A38738DDFF5B}" destId="{B82362AD-D144-418A-A7CF-4F2158A8D837}" srcOrd="1" destOrd="0" presId="urn:microsoft.com/office/officeart/2005/8/layout/hierarchy1"/>
    <dgm:cxn modelId="{61CA8B70-E574-440A-B26D-B58384C05F92}" type="presParOf" srcId="{72E3CE6B-4B03-47B7-B533-7BFBDD3A5675}" destId="{D3E52AEE-3E3D-4C59-AC7B-A3F442C733BA}" srcOrd="1" destOrd="0" presId="urn:microsoft.com/office/officeart/2005/8/layout/hierarchy1"/>
    <dgm:cxn modelId="{E2E0D5C0-E595-4606-9D52-8972CBDAA72B}" type="presParOf" srcId="{11C5CE23-2FD7-435E-A820-900D78309C24}" destId="{741EA1FA-13DE-4B6E-919B-8179F4D91070}" srcOrd="6" destOrd="0" presId="urn:microsoft.com/office/officeart/2005/8/layout/hierarchy1"/>
    <dgm:cxn modelId="{CF0DEEBA-EF4F-40B1-A906-5DB8B6A47CDD}" type="presParOf" srcId="{11C5CE23-2FD7-435E-A820-900D78309C24}" destId="{0081EF75-07F5-4B90-95B2-A5DD4CC7A3DC}" srcOrd="7" destOrd="0" presId="urn:microsoft.com/office/officeart/2005/8/layout/hierarchy1"/>
    <dgm:cxn modelId="{B72ED5C0-AB54-4FDF-BD3D-092F91BB0E39}" type="presParOf" srcId="{0081EF75-07F5-4B90-95B2-A5DD4CC7A3DC}" destId="{8B8B0EAC-BAA6-4FDE-8E7F-042DA422A5F6}" srcOrd="0" destOrd="0" presId="urn:microsoft.com/office/officeart/2005/8/layout/hierarchy1"/>
    <dgm:cxn modelId="{88B65DB4-05BC-40D4-9C98-B93852C431C2}" type="presParOf" srcId="{8B8B0EAC-BAA6-4FDE-8E7F-042DA422A5F6}" destId="{AA36A27B-00A6-4D91-887A-E4010C9D5F14}" srcOrd="0" destOrd="0" presId="urn:microsoft.com/office/officeart/2005/8/layout/hierarchy1"/>
    <dgm:cxn modelId="{30FB1002-EDF8-4346-8CA6-E8AAB8F95C7C}" type="presParOf" srcId="{8B8B0EAC-BAA6-4FDE-8E7F-042DA422A5F6}" destId="{86E20CCF-167A-4D16-9321-98C9FEE24B32}" srcOrd="1" destOrd="0" presId="urn:microsoft.com/office/officeart/2005/8/layout/hierarchy1"/>
    <dgm:cxn modelId="{896CD9FA-E0DD-4E7F-9E5B-DDAEEE772DE4}" type="presParOf" srcId="{0081EF75-07F5-4B90-95B2-A5DD4CC7A3DC}" destId="{635DD28F-A02F-4B12-AB1F-3CB4EBEFD578}" srcOrd="1" destOrd="0" presId="urn:microsoft.com/office/officeart/2005/8/layout/hierarchy1"/>
    <dgm:cxn modelId="{88BE67C9-9FB2-4813-B6B7-BE13E014133E}" type="presParOf" srcId="{635DD28F-A02F-4B12-AB1F-3CB4EBEFD578}" destId="{61FA4263-4841-4A83-96CA-54211D1105BD}" srcOrd="0" destOrd="0" presId="urn:microsoft.com/office/officeart/2005/8/layout/hierarchy1"/>
    <dgm:cxn modelId="{EDBAA88F-70E9-460C-8CA5-AF28AC2A7B8C}" type="presParOf" srcId="{635DD28F-A02F-4B12-AB1F-3CB4EBEFD578}" destId="{6A7A38F5-FA64-4E67-B4D5-6F0EC9285B4E}" srcOrd="1" destOrd="0" presId="urn:microsoft.com/office/officeart/2005/8/layout/hierarchy1"/>
    <dgm:cxn modelId="{5560BB57-9BFC-42D4-876F-C8D3F09207A8}" type="presParOf" srcId="{6A7A38F5-FA64-4E67-B4D5-6F0EC9285B4E}" destId="{3BFF3A10-358B-4321-99A6-6AF60A942BEE}" srcOrd="0" destOrd="0" presId="urn:microsoft.com/office/officeart/2005/8/layout/hierarchy1"/>
    <dgm:cxn modelId="{47A5265E-4762-4ABF-A24D-33C9CC40472A}" type="presParOf" srcId="{3BFF3A10-358B-4321-99A6-6AF60A942BEE}" destId="{4345DF3B-B856-4C7D-81C5-23B331116BBD}" srcOrd="0" destOrd="0" presId="urn:microsoft.com/office/officeart/2005/8/layout/hierarchy1"/>
    <dgm:cxn modelId="{E42CFAD8-E674-4DE5-B9BD-7CB67D90D9FE}" type="presParOf" srcId="{3BFF3A10-358B-4321-99A6-6AF60A942BEE}" destId="{B39EADB4-0ED5-4850-8CC0-1B5ADFD569B9}" srcOrd="1" destOrd="0" presId="urn:microsoft.com/office/officeart/2005/8/layout/hierarchy1"/>
    <dgm:cxn modelId="{FF374EB6-86B6-4CF6-9975-BE0368B670C0}" type="presParOf" srcId="{6A7A38F5-FA64-4E67-B4D5-6F0EC9285B4E}" destId="{6565BED5-5425-40AC-BE9E-2D864F46A2ED}" srcOrd="1" destOrd="0" presId="urn:microsoft.com/office/officeart/2005/8/layout/hierarchy1"/>
    <dgm:cxn modelId="{4B480CB0-CCA6-4E81-B9B2-DE317B9665ED}" type="presParOf" srcId="{6565BED5-5425-40AC-BE9E-2D864F46A2ED}" destId="{3ADF664E-86E0-4560-A219-86A3031DFAA4}" srcOrd="0" destOrd="0" presId="urn:microsoft.com/office/officeart/2005/8/layout/hierarchy1"/>
    <dgm:cxn modelId="{466D992B-A2AB-4AD8-A87A-40687F1B51C9}" type="presParOf" srcId="{6565BED5-5425-40AC-BE9E-2D864F46A2ED}" destId="{97D764DB-BB4F-4887-812B-D230315AF5EB}" srcOrd="1" destOrd="0" presId="urn:microsoft.com/office/officeart/2005/8/layout/hierarchy1"/>
    <dgm:cxn modelId="{73B0A8CC-6DE8-48E4-95C9-E1A6CDB3B91E}" type="presParOf" srcId="{97D764DB-BB4F-4887-812B-D230315AF5EB}" destId="{1E6D2AD1-AE1F-469A-AB37-75A113935E52}" srcOrd="0" destOrd="0" presId="urn:microsoft.com/office/officeart/2005/8/layout/hierarchy1"/>
    <dgm:cxn modelId="{86B41566-C9E0-4A30-B079-4316D29A4066}" type="presParOf" srcId="{1E6D2AD1-AE1F-469A-AB37-75A113935E52}" destId="{27117E3D-D9C8-4A3D-9A19-9457BE4CE7D0}" srcOrd="0" destOrd="0" presId="urn:microsoft.com/office/officeart/2005/8/layout/hierarchy1"/>
    <dgm:cxn modelId="{4E4C66EE-9DF9-4D08-9708-72D047A6672F}" type="presParOf" srcId="{1E6D2AD1-AE1F-469A-AB37-75A113935E52}" destId="{75633D9B-7B60-4040-9707-8DAD200C09A0}" srcOrd="1" destOrd="0" presId="urn:microsoft.com/office/officeart/2005/8/layout/hierarchy1"/>
    <dgm:cxn modelId="{E43657C1-CCF3-40E4-84F3-76D3EABDEC8B}" type="presParOf" srcId="{97D764DB-BB4F-4887-812B-D230315AF5EB}" destId="{9427E32C-0B4C-4FF6-9102-08BAB2FEE75E}" srcOrd="1" destOrd="0" presId="urn:microsoft.com/office/officeart/2005/8/layout/hierarchy1"/>
    <dgm:cxn modelId="{BDB714DD-4F0D-480F-9EEF-6C8CA57BCCDF}" type="presParOf" srcId="{9427E32C-0B4C-4FF6-9102-08BAB2FEE75E}" destId="{69F94731-F020-42B1-AA72-3843846AD7FD}" srcOrd="0" destOrd="0" presId="urn:microsoft.com/office/officeart/2005/8/layout/hierarchy1"/>
    <dgm:cxn modelId="{DB06836B-47EA-4309-9DB0-4EDDFD6558EF}" type="presParOf" srcId="{9427E32C-0B4C-4FF6-9102-08BAB2FEE75E}" destId="{C34A0018-5FC3-412C-B197-E82ECD035AC2}" srcOrd="1" destOrd="0" presId="urn:microsoft.com/office/officeart/2005/8/layout/hierarchy1"/>
    <dgm:cxn modelId="{D314AFBA-CB71-453B-9CB0-84227D4CDA0D}" type="presParOf" srcId="{C34A0018-5FC3-412C-B197-E82ECD035AC2}" destId="{B2DF02D9-BF85-498B-AE1B-67A9A9E1F29E}" srcOrd="0" destOrd="0" presId="urn:microsoft.com/office/officeart/2005/8/layout/hierarchy1"/>
    <dgm:cxn modelId="{BC7E6F18-75AF-45E9-BEF0-78F328D2ACA6}" type="presParOf" srcId="{B2DF02D9-BF85-498B-AE1B-67A9A9E1F29E}" destId="{8C8B707C-3F46-417A-931B-D20A338C9E9E}" srcOrd="0" destOrd="0" presId="urn:microsoft.com/office/officeart/2005/8/layout/hierarchy1"/>
    <dgm:cxn modelId="{0DC5C31D-F8BB-4D28-90B1-C2C2D5E5D7E2}" type="presParOf" srcId="{B2DF02D9-BF85-498B-AE1B-67A9A9E1F29E}" destId="{A4E5BB97-072A-4B5C-AC81-C2C527071139}" srcOrd="1" destOrd="0" presId="urn:microsoft.com/office/officeart/2005/8/layout/hierarchy1"/>
    <dgm:cxn modelId="{30071D1A-FAD9-4FE4-88C9-F8553621C157}" type="presParOf" srcId="{C34A0018-5FC3-412C-B197-E82ECD035AC2}" destId="{DAD7B261-C822-4FBD-9BDB-21679C59121E}" srcOrd="1" destOrd="0" presId="urn:microsoft.com/office/officeart/2005/8/layout/hierarchy1"/>
    <dgm:cxn modelId="{3389BFF6-5C0E-4E9B-82C3-43FDF461B530}" type="presParOf" srcId="{DAD7B261-C822-4FBD-9BDB-21679C59121E}" destId="{B7D79F28-58ED-4C8B-A4AB-26BB5B005811}" srcOrd="0" destOrd="0" presId="urn:microsoft.com/office/officeart/2005/8/layout/hierarchy1"/>
    <dgm:cxn modelId="{FCEE85B0-C4B2-4DAD-A914-5648214D0BD4}" type="presParOf" srcId="{DAD7B261-C822-4FBD-9BDB-21679C59121E}" destId="{9D84823C-4A54-4C21-B70E-CE7C9450B776}" srcOrd="1" destOrd="0" presId="urn:microsoft.com/office/officeart/2005/8/layout/hierarchy1"/>
    <dgm:cxn modelId="{0857E99C-0E3C-40A7-A4E8-AE74DB4569CF}" type="presParOf" srcId="{9D84823C-4A54-4C21-B70E-CE7C9450B776}" destId="{6EB16836-9FFB-4A79-A0A6-7F120D4C0665}" srcOrd="0" destOrd="0" presId="urn:microsoft.com/office/officeart/2005/8/layout/hierarchy1"/>
    <dgm:cxn modelId="{61AE7E20-15AB-424E-9366-D63E535B5EC2}" type="presParOf" srcId="{6EB16836-9FFB-4A79-A0A6-7F120D4C0665}" destId="{566F5733-36F1-4EA3-A388-1D8BA5108745}" srcOrd="0" destOrd="0" presId="urn:microsoft.com/office/officeart/2005/8/layout/hierarchy1"/>
    <dgm:cxn modelId="{5E67075D-3B25-4F12-9114-D4473744A937}" type="presParOf" srcId="{6EB16836-9FFB-4A79-A0A6-7F120D4C0665}" destId="{031ECD9C-AA5C-4EF1-A207-DB80727A135B}" srcOrd="1" destOrd="0" presId="urn:microsoft.com/office/officeart/2005/8/layout/hierarchy1"/>
    <dgm:cxn modelId="{4DA0AB39-04FC-44A4-8F3B-47E1BE2C6F6D}" type="presParOf" srcId="{9D84823C-4A54-4C21-B70E-CE7C9450B776}" destId="{37BBC4A2-8561-4BAD-A465-8DD4D192BFF7}" srcOrd="1" destOrd="0" presId="urn:microsoft.com/office/officeart/2005/8/layout/hierarchy1"/>
    <dgm:cxn modelId="{565C8B2A-7EA7-4232-91A4-506F5CDD69B0}" type="presParOf" srcId="{37BBC4A2-8561-4BAD-A465-8DD4D192BFF7}" destId="{B43041AD-D313-40C2-AF94-471CA6B44BA0}" srcOrd="0" destOrd="0" presId="urn:microsoft.com/office/officeart/2005/8/layout/hierarchy1"/>
    <dgm:cxn modelId="{C7811071-3188-4BAD-BD83-91FD8B9D2BDB}" type="presParOf" srcId="{37BBC4A2-8561-4BAD-A465-8DD4D192BFF7}" destId="{DEC9C520-9450-4384-B5D6-026431506661}" srcOrd="1" destOrd="0" presId="urn:microsoft.com/office/officeart/2005/8/layout/hierarchy1"/>
    <dgm:cxn modelId="{A760D952-29A2-4BC1-A6C3-8C5A04DEF0AE}" type="presParOf" srcId="{DEC9C520-9450-4384-B5D6-026431506661}" destId="{59AC9DF4-1157-43AC-ACE1-154687159A35}" srcOrd="0" destOrd="0" presId="urn:microsoft.com/office/officeart/2005/8/layout/hierarchy1"/>
    <dgm:cxn modelId="{887EEAF9-3DDB-480F-B4FD-7CF81B3B3851}" type="presParOf" srcId="{59AC9DF4-1157-43AC-ACE1-154687159A35}" destId="{B5464409-1A41-4E4D-BEB5-657D9DC60D1E}" srcOrd="0" destOrd="0" presId="urn:microsoft.com/office/officeart/2005/8/layout/hierarchy1"/>
    <dgm:cxn modelId="{1B0D5F64-6654-460A-89FD-787639822C61}" type="presParOf" srcId="{59AC9DF4-1157-43AC-ACE1-154687159A35}" destId="{AEDD1625-0C7A-4640-98BB-7EFEC93DDCBC}" srcOrd="1" destOrd="0" presId="urn:microsoft.com/office/officeart/2005/8/layout/hierarchy1"/>
    <dgm:cxn modelId="{DC8C2910-B314-4D0D-893E-86C9A1C53A6E}" type="presParOf" srcId="{DEC9C520-9450-4384-B5D6-026431506661}" destId="{21C53DB1-5D38-449C-8DD9-FC7F462BDF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840D1-5248-40DE-BC69-79DC6C792DD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C6174A-90D1-46BA-AA42-0BCC6503C0AD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800" b="1" dirty="0" smtClean="0"/>
            <a:t>The NPPOZA</a:t>
          </a:r>
          <a:endParaRPr lang="en-US" sz="1800" b="1" dirty="0"/>
        </a:p>
      </dgm:t>
    </dgm:pt>
    <dgm:pt modelId="{0FE2230E-C68E-4046-9B15-A86A8B969467}" type="parTrans" cxnId="{4CF49B27-45C9-45BE-9BE3-C1F519EF9A36}">
      <dgm:prSet/>
      <dgm:spPr/>
      <dgm:t>
        <a:bodyPr/>
        <a:lstStyle/>
        <a:p>
          <a:endParaRPr lang="en-US"/>
        </a:p>
      </dgm:t>
    </dgm:pt>
    <dgm:pt modelId="{EFDE41E0-9B8D-4389-9C0E-B9980CBB9AD0}" type="sibTrans" cxnId="{4CF49B27-45C9-45BE-9BE3-C1F519EF9A36}">
      <dgm:prSet/>
      <dgm:spPr/>
      <dgm:t>
        <a:bodyPr/>
        <a:lstStyle/>
        <a:p>
          <a:endParaRPr lang="en-US"/>
        </a:p>
      </dgm:t>
    </dgm:pt>
    <dgm:pt modelId="{EF6AF949-D9A4-4CC9-9956-2A3467F80F7E}">
      <dgm:prSet phldrT="[Text]" custT="1"/>
      <dgm:spPr/>
      <dgm:t>
        <a:bodyPr/>
        <a:lstStyle/>
        <a:p>
          <a:r>
            <a:rPr lang="en-US" sz="1600" b="1" dirty="0" smtClean="0"/>
            <a:t>Directorate: Plant Health</a:t>
          </a:r>
        </a:p>
        <a:p>
          <a:r>
            <a:rPr lang="en-US" sz="1600" b="1" dirty="0" smtClean="0"/>
            <a:t>Director: Mr: </a:t>
          </a:r>
          <a:r>
            <a:rPr lang="en-US" sz="1600" b="1" dirty="0" smtClean="0"/>
            <a:t>JanHendrik </a:t>
          </a:r>
          <a:r>
            <a:rPr lang="en-US" sz="1600" b="1" dirty="0" smtClean="0"/>
            <a:t>Venter</a:t>
          </a:r>
          <a:endParaRPr lang="en-US" sz="1600" b="1" dirty="0"/>
        </a:p>
      </dgm:t>
    </dgm:pt>
    <dgm:pt modelId="{9189C420-5091-433F-95BB-22E2C8382429}" type="parTrans" cxnId="{A4B262D3-3325-4343-B9CC-239A2879C999}">
      <dgm:prSet/>
      <dgm:spPr/>
      <dgm:t>
        <a:bodyPr/>
        <a:lstStyle/>
        <a:p>
          <a:endParaRPr lang="en-US"/>
        </a:p>
      </dgm:t>
    </dgm:pt>
    <dgm:pt modelId="{ED4B1653-6201-4A8B-AE34-CC1114F1DCD1}" type="sibTrans" cxnId="{A4B262D3-3325-4343-B9CC-239A2879C999}">
      <dgm:prSet/>
      <dgm:spPr/>
      <dgm:t>
        <a:bodyPr/>
        <a:lstStyle/>
        <a:p>
          <a:endParaRPr lang="en-US"/>
        </a:p>
      </dgm:t>
    </dgm:pt>
    <dgm:pt modelId="{332F4D1C-D026-46F7-85B9-FF3E9131CE41}">
      <dgm:prSet phldrT="[Text]" custT="1"/>
      <dgm:spPr/>
      <dgm:t>
        <a:bodyPr/>
        <a:lstStyle/>
        <a:p>
          <a:r>
            <a:rPr lang="en-US" sz="1600" b="1" dirty="0" smtClean="0"/>
            <a:t>Sub- directorate: International Plant Health Matters</a:t>
          </a:r>
          <a:endParaRPr lang="en-US" sz="1600" b="1" dirty="0"/>
        </a:p>
      </dgm:t>
    </dgm:pt>
    <dgm:pt modelId="{68FB48BB-7157-4BDA-8917-4F2621A7296A}" type="parTrans" cxnId="{9AAD2CBA-52B4-4F1E-86B6-CC97CB564ED2}">
      <dgm:prSet/>
      <dgm:spPr/>
      <dgm:t>
        <a:bodyPr/>
        <a:lstStyle/>
        <a:p>
          <a:endParaRPr lang="en-US"/>
        </a:p>
      </dgm:t>
    </dgm:pt>
    <dgm:pt modelId="{CFCAFBD0-C4CB-48EE-AA16-0145742178F3}" type="sibTrans" cxnId="{9AAD2CBA-52B4-4F1E-86B6-CC97CB564ED2}">
      <dgm:prSet/>
      <dgm:spPr/>
      <dgm:t>
        <a:bodyPr/>
        <a:lstStyle/>
        <a:p>
          <a:endParaRPr lang="en-US"/>
        </a:p>
      </dgm:t>
    </dgm:pt>
    <dgm:pt modelId="{678C4F26-264C-4089-9325-4911237A46FD}">
      <dgm:prSet phldrT="[Text]" custT="1"/>
      <dgm:spPr/>
      <dgm:t>
        <a:bodyPr/>
        <a:lstStyle/>
        <a:p>
          <a:r>
            <a:rPr lang="en-US" sz="1600" b="1" dirty="0" smtClean="0"/>
            <a:t>Sub- directorate: National Plant Health Matters</a:t>
          </a:r>
          <a:endParaRPr lang="en-US" sz="1600" b="1" dirty="0"/>
        </a:p>
      </dgm:t>
    </dgm:pt>
    <dgm:pt modelId="{2D229074-F63F-4596-A1D8-A67AC13A1A3B}" type="parTrans" cxnId="{2D721F28-856A-46C1-870E-DED60E221D5F}">
      <dgm:prSet/>
      <dgm:spPr/>
      <dgm:t>
        <a:bodyPr/>
        <a:lstStyle/>
        <a:p>
          <a:endParaRPr lang="en-US"/>
        </a:p>
      </dgm:t>
    </dgm:pt>
    <dgm:pt modelId="{7D035D07-B706-452B-8F8A-52A7A3CF41AB}" type="sibTrans" cxnId="{2D721F28-856A-46C1-870E-DED60E221D5F}">
      <dgm:prSet/>
      <dgm:spPr/>
      <dgm:t>
        <a:bodyPr/>
        <a:lstStyle/>
        <a:p>
          <a:endParaRPr lang="en-US"/>
        </a:p>
      </dgm:t>
    </dgm:pt>
    <dgm:pt modelId="{DCD96F34-A27D-4CBA-B206-1642DC09F73D}">
      <dgm:prSet phldrT="[Text]" custT="1"/>
      <dgm:spPr/>
      <dgm:t>
        <a:bodyPr/>
        <a:lstStyle/>
        <a:p>
          <a:r>
            <a:rPr lang="en-US" sz="1600" b="1" dirty="0" smtClean="0"/>
            <a:t>Directorate: Inspection Services</a:t>
          </a:r>
        </a:p>
        <a:p>
          <a:r>
            <a:rPr lang="en-US" sz="1600" b="1" dirty="0" smtClean="0"/>
            <a:t>Director: Mr Ernest </a:t>
          </a:r>
          <a:r>
            <a:rPr lang="en-US" sz="1600" b="1" dirty="0" smtClean="0"/>
            <a:t>Phoku</a:t>
          </a:r>
          <a:endParaRPr lang="en-US" sz="1600" b="1" dirty="0"/>
        </a:p>
      </dgm:t>
    </dgm:pt>
    <dgm:pt modelId="{055D5AC9-A886-463B-B93A-BBF4A8C2DC18}" type="parTrans" cxnId="{BF8F8629-D0E0-4216-9D94-023D8A0AC2CC}">
      <dgm:prSet/>
      <dgm:spPr/>
      <dgm:t>
        <a:bodyPr/>
        <a:lstStyle/>
        <a:p>
          <a:endParaRPr lang="en-US"/>
        </a:p>
      </dgm:t>
    </dgm:pt>
    <dgm:pt modelId="{AE469E09-9B9F-43EB-8B09-2AE15D68BA16}" type="sibTrans" cxnId="{BF8F8629-D0E0-4216-9D94-023D8A0AC2CC}">
      <dgm:prSet/>
      <dgm:spPr/>
      <dgm:t>
        <a:bodyPr/>
        <a:lstStyle/>
        <a:p>
          <a:endParaRPr lang="en-US"/>
        </a:p>
      </dgm:t>
    </dgm:pt>
    <dgm:pt modelId="{A556790E-27FF-45CB-9A5E-1A8716C42CF3}">
      <dgm:prSet phldrT="[Text]" custT="1"/>
      <dgm:spPr/>
      <dgm:t>
        <a:bodyPr/>
        <a:lstStyle/>
        <a:p>
          <a:r>
            <a:rPr lang="en-US" sz="1600" b="1" dirty="0" smtClean="0"/>
            <a:t>Ports of Entry Point Control</a:t>
          </a:r>
        </a:p>
        <a:p>
          <a:r>
            <a:rPr lang="en-US" sz="1600" b="1" dirty="0" smtClean="0"/>
            <a:t>Airports and Sea Ports</a:t>
          </a:r>
          <a:endParaRPr lang="en-US" sz="1600" b="1" dirty="0"/>
        </a:p>
      </dgm:t>
    </dgm:pt>
    <dgm:pt modelId="{D3B88893-E53C-4CD1-B7C9-AD8413412E7F}" type="parTrans" cxnId="{CF84C58F-5111-4551-A5A2-E2056D208DD8}">
      <dgm:prSet/>
      <dgm:spPr/>
      <dgm:t>
        <a:bodyPr/>
        <a:lstStyle/>
        <a:p>
          <a:endParaRPr lang="en-US"/>
        </a:p>
      </dgm:t>
    </dgm:pt>
    <dgm:pt modelId="{C16BE161-F413-429A-9930-77B920A8F988}" type="sibTrans" cxnId="{CF84C58F-5111-4551-A5A2-E2056D208DD8}">
      <dgm:prSet/>
      <dgm:spPr/>
      <dgm:t>
        <a:bodyPr/>
        <a:lstStyle/>
        <a:p>
          <a:endParaRPr lang="en-US"/>
        </a:p>
      </dgm:t>
    </dgm:pt>
    <dgm:pt modelId="{4F2F55FE-CDCA-4375-A609-DB2A3B9C223F}">
      <dgm:prSet custT="1"/>
      <dgm:spPr/>
      <dgm:t>
        <a:bodyPr/>
        <a:lstStyle/>
        <a:p>
          <a:r>
            <a:rPr lang="en-US" sz="1600" b="1" dirty="0" smtClean="0"/>
            <a:t>Directorate: Food Import and Export Standards</a:t>
          </a:r>
        </a:p>
        <a:p>
          <a:r>
            <a:rPr lang="en-US" sz="1600" b="1" dirty="0" smtClean="0"/>
            <a:t>Acting Director: Mr Jeremiah Manyuwa</a:t>
          </a:r>
          <a:endParaRPr lang="en-US" sz="1600" b="1" dirty="0"/>
        </a:p>
      </dgm:t>
    </dgm:pt>
    <dgm:pt modelId="{56397917-E8E1-4875-ABBA-36C76006BA78}" type="parTrans" cxnId="{9F7C4BFA-1E7C-4D0E-9A84-8CD52BFCE9A9}">
      <dgm:prSet/>
      <dgm:spPr/>
      <dgm:t>
        <a:bodyPr/>
        <a:lstStyle/>
        <a:p>
          <a:endParaRPr lang="en-US"/>
        </a:p>
      </dgm:t>
    </dgm:pt>
    <dgm:pt modelId="{33A8D244-3410-478A-ACBA-796D5660FB55}" type="sibTrans" cxnId="{9F7C4BFA-1E7C-4D0E-9A84-8CD52BFCE9A9}">
      <dgm:prSet/>
      <dgm:spPr/>
      <dgm:t>
        <a:bodyPr/>
        <a:lstStyle/>
        <a:p>
          <a:endParaRPr lang="en-US"/>
        </a:p>
      </dgm:t>
    </dgm:pt>
    <dgm:pt modelId="{9D3AC552-DFB9-48CC-B825-2A0AD9D8ED69}">
      <dgm:prSet custT="1"/>
      <dgm:spPr/>
      <dgm:t>
        <a:bodyPr/>
        <a:lstStyle/>
        <a:p>
          <a:r>
            <a:rPr lang="en-US" sz="1600" b="1" dirty="0" smtClean="0"/>
            <a:t>Ports of Entry Point Control</a:t>
          </a:r>
        </a:p>
        <a:p>
          <a:r>
            <a:rPr lang="en-US" sz="1600" b="1" dirty="0" smtClean="0"/>
            <a:t>Land Borders</a:t>
          </a:r>
          <a:endParaRPr lang="en-US" sz="1600" b="1" dirty="0"/>
        </a:p>
      </dgm:t>
    </dgm:pt>
    <dgm:pt modelId="{56DB319A-A119-4510-ADD5-3529EDFEE190}" type="parTrans" cxnId="{F56237F1-647A-434D-85CB-1F3D2D2413C3}">
      <dgm:prSet/>
      <dgm:spPr/>
      <dgm:t>
        <a:bodyPr/>
        <a:lstStyle/>
        <a:p>
          <a:endParaRPr lang="en-US"/>
        </a:p>
      </dgm:t>
    </dgm:pt>
    <dgm:pt modelId="{DC1B6BB3-F666-444C-9374-D7B32AA1154E}" type="sibTrans" cxnId="{F56237F1-647A-434D-85CB-1F3D2D2413C3}">
      <dgm:prSet/>
      <dgm:spPr/>
      <dgm:t>
        <a:bodyPr/>
        <a:lstStyle/>
        <a:p>
          <a:endParaRPr lang="en-US"/>
        </a:p>
      </dgm:t>
    </dgm:pt>
    <dgm:pt modelId="{08F69E24-3D84-4A04-843A-AEAB02EFB959}">
      <dgm:prSet custT="1"/>
      <dgm:spPr/>
      <dgm:t>
        <a:bodyPr/>
        <a:lstStyle/>
        <a:p>
          <a:r>
            <a:rPr lang="en-US" sz="1600" b="1" dirty="0" smtClean="0"/>
            <a:t>National Plant and Plant Products Inspections</a:t>
          </a:r>
          <a:endParaRPr lang="en-US" sz="1600" b="1" dirty="0"/>
        </a:p>
      </dgm:t>
    </dgm:pt>
    <dgm:pt modelId="{F8CEEDF6-5292-420C-AD0D-4E707AF03BA0}" type="parTrans" cxnId="{BCAD72FE-FF6D-48A1-B8CD-33AD3225C4FB}">
      <dgm:prSet/>
      <dgm:spPr/>
      <dgm:t>
        <a:bodyPr/>
        <a:lstStyle/>
        <a:p>
          <a:endParaRPr lang="en-US"/>
        </a:p>
      </dgm:t>
    </dgm:pt>
    <dgm:pt modelId="{6B429248-EB12-45BD-9443-6F2A2F5460AC}" type="sibTrans" cxnId="{BCAD72FE-FF6D-48A1-B8CD-33AD3225C4FB}">
      <dgm:prSet/>
      <dgm:spPr/>
      <dgm:t>
        <a:bodyPr/>
        <a:lstStyle/>
        <a:p>
          <a:endParaRPr lang="en-US"/>
        </a:p>
      </dgm:t>
    </dgm:pt>
    <dgm:pt modelId="{1DE5101E-CB3E-429D-BC0C-93643515BAC4}">
      <dgm:prSet custT="1"/>
      <dgm:spPr/>
      <dgm:t>
        <a:bodyPr/>
        <a:lstStyle/>
        <a:p>
          <a:r>
            <a:rPr lang="en-US" sz="1600" b="1" dirty="0" smtClean="0"/>
            <a:t>Quarantine and Diagnostic Services</a:t>
          </a:r>
          <a:endParaRPr lang="en-US" sz="1600" b="1" dirty="0"/>
        </a:p>
      </dgm:t>
    </dgm:pt>
    <dgm:pt modelId="{CFD6D650-AA80-4D13-AB0C-537E3DFF858C}" type="parTrans" cxnId="{96F0749D-3577-497A-B439-CB5ACC6DC672}">
      <dgm:prSet/>
      <dgm:spPr/>
      <dgm:t>
        <a:bodyPr/>
        <a:lstStyle/>
        <a:p>
          <a:endParaRPr lang="en-US"/>
        </a:p>
      </dgm:t>
    </dgm:pt>
    <dgm:pt modelId="{063EC4FD-18A1-4591-99AD-0BECCE446C4C}" type="sibTrans" cxnId="{96F0749D-3577-497A-B439-CB5ACC6DC672}">
      <dgm:prSet/>
      <dgm:spPr/>
      <dgm:t>
        <a:bodyPr/>
        <a:lstStyle/>
        <a:p>
          <a:endParaRPr lang="en-US"/>
        </a:p>
      </dgm:t>
    </dgm:pt>
    <dgm:pt modelId="{8D31B5C6-7D67-4CBE-B721-C830D2D524D2}">
      <dgm:prSet custT="1"/>
      <dgm:spPr/>
      <dgm:t>
        <a:bodyPr/>
        <a:lstStyle/>
        <a:p>
          <a:r>
            <a:rPr lang="en-US" sz="1600" b="1" dirty="0" smtClean="0"/>
            <a:t>Sub-directorate: Regulatory Desk</a:t>
          </a:r>
          <a:endParaRPr lang="en-US" sz="1600" b="1" dirty="0"/>
        </a:p>
      </dgm:t>
    </dgm:pt>
    <dgm:pt modelId="{040DFFD8-27AD-46ED-B408-BFEAA9018B05}" type="parTrans" cxnId="{75D2DBE1-9092-4DC4-8149-CB2EEE87BC8B}">
      <dgm:prSet/>
      <dgm:spPr/>
      <dgm:t>
        <a:bodyPr/>
        <a:lstStyle/>
        <a:p>
          <a:endParaRPr lang="en-US"/>
        </a:p>
      </dgm:t>
    </dgm:pt>
    <dgm:pt modelId="{525A911B-3F30-4CE3-9281-DA5EAD2D9E6D}" type="sibTrans" cxnId="{75D2DBE1-9092-4DC4-8149-CB2EEE87BC8B}">
      <dgm:prSet/>
      <dgm:spPr/>
      <dgm:t>
        <a:bodyPr/>
        <a:lstStyle/>
        <a:p>
          <a:endParaRPr lang="en-US"/>
        </a:p>
      </dgm:t>
    </dgm:pt>
    <dgm:pt modelId="{6E93A376-712F-45F8-A9C3-6E5E5E76017D}">
      <dgm:prSet custT="1"/>
      <dgm:spPr/>
      <dgm:t>
        <a:bodyPr/>
        <a:lstStyle/>
        <a:p>
          <a:r>
            <a:rPr lang="en-US" sz="1600" b="1" dirty="0" smtClean="0"/>
            <a:t>Sub-directorate: Biosecurity Awareness and Promotion</a:t>
          </a:r>
          <a:endParaRPr lang="en-US" sz="1600" b="1" dirty="0"/>
        </a:p>
      </dgm:t>
    </dgm:pt>
    <dgm:pt modelId="{0F2B4706-98FA-4F2C-87FA-729B10BD5573}" type="parTrans" cxnId="{F24640BC-E4BA-4CA9-868E-8BF44590CA6C}">
      <dgm:prSet/>
      <dgm:spPr/>
      <dgm:t>
        <a:bodyPr/>
        <a:lstStyle/>
        <a:p>
          <a:endParaRPr lang="en-US"/>
        </a:p>
      </dgm:t>
    </dgm:pt>
    <dgm:pt modelId="{0EF419D9-2401-4C3F-AE00-F3812D5B47E1}" type="sibTrans" cxnId="{F24640BC-E4BA-4CA9-868E-8BF44590CA6C}">
      <dgm:prSet/>
      <dgm:spPr/>
      <dgm:t>
        <a:bodyPr/>
        <a:lstStyle/>
        <a:p>
          <a:endParaRPr lang="en-US"/>
        </a:p>
      </dgm:t>
    </dgm:pt>
    <dgm:pt modelId="{AE999A1B-7F59-4681-BE73-14167B588BB7}">
      <dgm:prSet custT="1"/>
      <dgm:spPr/>
      <dgm:t>
        <a:bodyPr/>
        <a:lstStyle/>
        <a:p>
          <a:r>
            <a:rPr lang="en-US" sz="1600" b="1" dirty="0" smtClean="0"/>
            <a:t>Sub-directorate: WTO-SPS Coordination</a:t>
          </a:r>
          <a:endParaRPr lang="en-US" sz="1600" b="1" dirty="0"/>
        </a:p>
      </dgm:t>
    </dgm:pt>
    <dgm:pt modelId="{EA3D259A-8956-4B2C-9B0E-6094DBF3344D}" type="parTrans" cxnId="{87B109E7-E309-49EF-9D00-C3E761DEB047}">
      <dgm:prSet/>
      <dgm:spPr/>
      <dgm:t>
        <a:bodyPr/>
        <a:lstStyle/>
        <a:p>
          <a:endParaRPr lang="en-US"/>
        </a:p>
      </dgm:t>
    </dgm:pt>
    <dgm:pt modelId="{55C7ED86-D765-4CED-BADF-56803E191F9A}" type="sibTrans" cxnId="{87B109E7-E309-49EF-9D00-C3E761DEB047}">
      <dgm:prSet/>
      <dgm:spPr/>
      <dgm:t>
        <a:bodyPr/>
        <a:lstStyle/>
        <a:p>
          <a:endParaRPr lang="en-US"/>
        </a:p>
      </dgm:t>
    </dgm:pt>
    <dgm:pt modelId="{C6BDE2D1-44E2-4C53-9FCE-AA50A82BB9C3}">
      <dgm:prSet custT="1"/>
      <dgm:spPr/>
      <dgm:t>
        <a:bodyPr/>
        <a:lstStyle/>
        <a:p>
          <a:r>
            <a:rPr lang="en-US" sz="1600" b="1" dirty="0" smtClean="0"/>
            <a:t>Division: International Standards</a:t>
          </a:r>
          <a:endParaRPr lang="en-US" sz="1600" b="1" dirty="0"/>
        </a:p>
      </dgm:t>
    </dgm:pt>
    <dgm:pt modelId="{0B87F300-91BC-413D-BE46-9FAE2814793B}" type="parTrans" cxnId="{A2960AD5-AB18-40C5-88A5-F19A912BB1D4}">
      <dgm:prSet/>
      <dgm:spPr/>
      <dgm:t>
        <a:bodyPr/>
        <a:lstStyle/>
        <a:p>
          <a:endParaRPr lang="en-US"/>
        </a:p>
      </dgm:t>
    </dgm:pt>
    <dgm:pt modelId="{E859E95B-0792-4E6C-96EE-304795F30F39}" type="sibTrans" cxnId="{A2960AD5-AB18-40C5-88A5-F19A912BB1D4}">
      <dgm:prSet/>
      <dgm:spPr/>
      <dgm:t>
        <a:bodyPr/>
        <a:lstStyle/>
        <a:p>
          <a:endParaRPr lang="en-US"/>
        </a:p>
      </dgm:t>
    </dgm:pt>
    <dgm:pt modelId="{39552980-8DAF-4A72-BCE8-EAE09A7D9A2D}">
      <dgm:prSet custT="1"/>
      <dgm:spPr/>
      <dgm:t>
        <a:bodyPr/>
        <a:lstStyle/>
        <a:p>
          <a:r>
            <a:rPr lang="en-US" sz="1600" b="1" dirty="0" smtClean="0"/>
            <a:t>Division: Pest Risk Analysis</a:t>
          </a:r>
          <a:endParaRPr lang="en-US" sz="1600" b="1" dirty="0"/>
        </a:p>
      </dgm:t>
    </dgm:pt>
    <dgm:pt modelId="{4C0AC0B1-16C5-4136-8AB7-AC661D54E07E}" type="parTrans" cxnId="{D5FBE743-708E-40D6-8C9B-CFA1B02CE718}">
      <dgm:prSet/>
      <dgm:spPr/>
      <dgm:t>
        <a:bodyPr/>
        <a:lstStyle/>
        <a:p>
          <a:endParaRPr lang="en-US"/>
        </a:p>
      </dgm:t>
    </dgm:pt>
    <dgm:pt modelId="{428D4516-F157-4759-8C2B-C3EE79E1A9DD}" type="sibTrans" cxnId="{D5FBE743-708E-40D6-8C9B-CFA1B02CE718}">
      <dgm:prSet/>
      <dgm:spPr/>
      <dgm:t>
        <a:bodyPr/>
        <a:lstStyle/>
        <a:p>
          <a:endParaRPr lang="en-US"/>
        </a:p>
      </dgm:t>
    </dgm:pt>
    <dgm:pt modelId="{1AC95662-ACDF-471B-895C-6C9D3CCB2725}">
      <dgm:prSet custT="1"/>
      <dgm:spPr/>
      <dgm:t>
        <a:bodyPr/>
        <a:lstStyle/>
        <a:p>
          <a:r>
            <a:rPr lang="en-US" sz="1600" b="1" dirty="0" smtClean="0"/>
            <a:t>Division: Import/Export Protocols</a:t>
          </a:r>
          <a:endParaRPr lang="en-US" sz="1600" b="1" dirty="0"/>
        </a:p>
      </dgm:t>
    </dgm:pt>
    <dgm:pt modelId="{08833F24-CF71-4239-89AB-65B05A8A7242}" type="parTrans" cxnId="{E7C48CB5-C123-4AD3-96D0-E528D0FC772E}">
      <dgm:prSet/>
      <dgm:spPr/>
      <dgm:t>
        <a:bodyPr/>
        <a:lstStyle/>
        <a:p>
          <a:endParaRPr lang="en-US"/>
        </a:p>
      </dgm:t>
    </dgm:pt>
    <dgm:pt modelId="{2D3A0B00-868B-4059-B3F3-A9A5672B4A65}" type="sibTrans" cxnId="{E7C48CB5-C123-4AD3-96D0-E528D0FC772E}">
      <dgm:prSet/>
      <dgm:spPr/>
      <dgm:t>
        <a:bodyPr/>
        <a:lstStyle/>
        <a:p>
          <a:endParaRPr lang="en-US"/>
        </a:p>
      </dgm:t>
    </dgm:pt>
    <dgm:pt modelId="{BE4B30AE-33CC-4E96-B86D-20639B811D3E}">
      <dgm:prSet custT="1"/>
      <dgm:spPr/>
      <dgm:t>
        <a:bodyPr/>
        <a:lstStyle/>
        <a:p>
          <a:r>
            <a:rPr lang="en-US" sz="1600" b="1" dirty="0" smtClean="0"/>
            <a:t>Division: Policy, Norms and Standards</a:t>
          </a:r>
          <a:endParaRPr lang="en-US" sz="1600" b="1" dirty="0"/>
        </a:p>
      </dgm:t>
    </dgm:pt>
    <dgm:pt modelId="{A8C5F0FC-199D-46FA-BAD2-E8149DBB4086}" type="parTrans" cxnId="{6F572CFB-BAB9-45BE-900C-112E7A504FC2}">
      <dgm:prSet/>
      <dgm:spPr/>
      <dgm:t>
        <a:bodyPr/>
        <a:lstStyle/>
        <a:p>
          <a:endParaRPr lang="en-US"/>
        </a:p>
      </dgm:t>
    </dgm:pt>
    <dgm:pt modelId="{3EFA37FC-E83A-4F8D-9F7C-0AF43A111CDB}" type="sibTrans" cxnId="{6F572CFB-BAB9-45BE-900C-112E7A504FC2}">
      <dgm:prSet/>
      <dgm:spPr/>
      <dgm:t>
        <a:bodyPr/>
        <a:lstStyle/>
        <a:p>
          <a:endParaRPr lang="en-US"/>
        </a:p>
      </dgm:t>
    </dgm:pt>
    <dgm:pt modelId="{5CAE1FD9-303C-487F-B420-CE18BC49245D}">
      <dgm:prSet custT="1"/>
      <dgm:spPr/>
      <dgm:t>
        <a:bodyPr/>
        <a:lstStyle/>
        <a:p>
          <a:r>
            <a:rPr lang="en-US" sz="1600" b="1" dirty="0" smtClean="0"/>
            <a:t>Division: Early Warning Systems</a:t>
          </a:r>
          <a:endParaRPr lang="en-US" sz="1600" b="1" dirty="0"/>
        </a:p>
      </dgm:t>
    </dgm:pt>
    <dgm:pt modelId="{905B3DB1-78AD-474B-8FBE-955B1BD21D78}" type="parTrans" cxnId="{CCAE8355-6F9C-40D7-9D53-4057B6EA26FD}">
      <dgm:prSet/>
      <dgm:spPr/>
      <dgm:t>
        <a:bodyPr/>
        <a:lstStyle/>
        <a:p>
          <a:endParaRPr lang="en-US"/>
        </a:p>
      </dgm:t>
    </dgm:pt>
    <dgm:pt modelId="{087838FB-4737-482C-A2F3-EB7BAF868F21}" type="sibTrans" cxnId="{CCAE8355-6F9C-40D7-9D53-4057B6EA26FD}">
      <dgm:prSet/>
      <dgm:spPr/>
      <dgm:t>
        <a:bodyPr/>
        <a:lstStyle/>
        <a:p>
          <a:endParaRPr lang="en-US"/>
        </a:p>
      </dgm:t>
    </dgm:pt>
    <dgm:pt modelId="{8A8B0043-BB59-42E3-A489-83ED4BD036F1}" type="pres">
      <dgm:prSet presAssocID="{4D9840D1-5248-40DE-BC69-79DC6C792D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CE6B0B-9341-4CE9-B158-0A843CFC70BE}" type="pres">
      <dgm:prSet presAssocID="{A4C6174A-90D1-46BA-AA42-0BCC6503C0AD}" presName="hierRoot1" presStyleCnt="0"/>
      <dgm:spPr/>
    </dgm:pt>
    <dgm:pt modelId="{4CB63879-D136-4554-808C-213B10D8DC32}" type="pres">
      <dgm:prSet presAssocID="{A4C6174A-90D1-46BA-AA42-0BCC6503C0AD}" presName="composite" presStyleCnt="0"/>
      <dgm:spPr/>
    </dgm:pt>
    <dgm:pt modelId="{F16756EF-1F1D-47D3-AC95-48974D4CD927}" type="pres">
      <dgm:prSet presAssocID="{A4C6174A-90D1-46BA-AA42-0BCC6503C0AD}" presName="background" presStyleLbl="node0" presStyleIdx="0" presStyleCnt="1"/>
      <dgm:spPr/>
    </dgm:pt>
    <dgm:pt modelId="{4AAD9887-2DCC-4A55-BE3C-E6D4E211FAD2}" type="pres">
      <dgm:prSet presAssocID="{A4C6174A-90D1-46BA-AA42-0BCC6503C0AD}" presName="text" presStyleLbl="fgAcc0" presStyleIdx="0" presStyleCnt="1" custScaleX="474588" custScaleY="293590" custLinFactY="-16837" custLinFactNeighborX="-914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5E27C5-348D-4818-B27A-C9002A04EEF1}" type="pres">
      <dgm:prSet presAssocID="{A4C6174A-90D1-46BA-AA42-0BCC6503C0AD}" presName="hierChild2" presStyleCnt="0"/>
      <dgm:spPr/>
    </dgm:pt>
    <dgm:pt modelId="{A7D3469E-1FC1-4F16-946E-2B2915E7683E}" type="pres">
      <dgm:prSet presAssocID="{9189C420-5091-433F-95BB-22E2C8382429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FDD3C25-DB99-4D4C-9460-920F15E196F1}" type="pres">
      <dgm:prSet presAssocID="{EF6AF949-D9A4-4CC9-9956-2A3467F80F7E}" presName="hierRoot2" presStyleCnt="0"/>
      <dgm:spPr/>
    </dgm:pt>
    <dgm:pt modelId="{0B6A5BA6-7385-4FF2-B314-DD468CD5C52E}" type="pres">
      <dgm:prSet presAssocID="{EF6AF949-D9A4-4CC9-9956-2A3467F80F7E}" presName="composite2" presStyleCnt="0"/>
      <dgm:spPr/>
    </dgm:pt>
    <dgm:pt modelId="{53B5B140-17F4-454A-A45C-D7222BD04426}" type="pres">
      <dgm:prSet presAssocID="{EF6AF949-D9A4-4CC9-9956-2A3467F80F7E}" presName="background2" presStyleLbl="node2" presStyleIdx="0" presStyleCnt="3"/>
      <dgm:spPr/>
    </dgm:pt>
    <dgm:pt modelId="{9FF87D45-4547-446E-B696-44BCCB3E81D7}" type="pres">
      <dgm:prSet presAssocID="{EF6AF949-D9A4-4CC9-9956-2A3467F80F7E}" presName="text2" presStyleLbl="fgAcc2" presStyleIdx="0" presStyleCnt="3" custScaleX="1080371" custScaleY="373352" custLinFactNeighborX="3473" custLinFactNeighborY="-9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69726-A18A-44C8-9F5B-1E8F518E4593}" type="pres">
      <dgm:prSet presAssocID="{EF6AF949-D9A4-4CC9-9956-2A3467F80F7E}" presName="hierChild3" presStyleCnt="0"/>
      <dgm:spPr/>
    </dgm:pt>
    <dgm:pt modelId="{6BA3040E-66A1-452D-831A-9D820ABE9831}" type="pres">
      <dgm:prSet presAssocID="{68FB48BB-7157-4BDA-8917-4F2621A7296A}" presName="Name17" presStyleLbl="parChTrans1D3" presStyleIdx="0" presStyleCnt="4"/>
      <dgm:spPr/>
      <dgm:t>
        <a:bodyPr/>
        <a:lstStyle/>
        <a:p>
          <a:endParaRPr lang="en-US"/>
        </a:p>
      </dgm:t>
    </dgm:pt>
    <dgm:pt modelId="{69635E5F-B11B-421E-B52E-A7064560F7FF}" type="pres">
      <dgm:prSet presAssocID="{332F4D1C-D026-46F7-85B9-FF3E9131CE41}" presName="hierRoot3" presStyleCnt="0"/>
      <dgm:spPr/>
    </dgm:pt>
    <dgm:pt modelId="{7D00441F-5265-42A0-BFDB-4A392359795C}" type="pres">
      <dgm:prSet presAssocID="{332F4D1C-D026-46F7-85B9-FF3E9131CE41}" presName="composite3" presStyleCnt="0"/>
      <dgm:spPr/>
    </dgm:pt>
    <dgm:pt modelId="{4E82C946-2369-4F85-9237-60199844BA09}" type="pres">
      <dgm:prSet presAssocID="{332F4D1C-D026-46F7-85B9-FF3E9131CE41}" presName="background3" presStyleLbl="node3" presStyleIdx="0" presStyleCnt="4"/>
      <dgm:spPr/>
    </dgm:pt>
    <dgm:pt modelId="{77547105-463B-4EF2-AF9B-1329A12E77C4}" type="pres">
      <dgm:prSet presAssocID="{332F4D1C-D026-46F7-85B9-FF3E9131CE41}" presName="text3" presStyleLbl="fgAcc3" presStyleIdx="0" presStyleCnt="4" custScaleX="512370" custScaleY="5715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306637-C671-422D-8438-9203E2F021DA}" type="pres">
      <dgm:prSet presAssocID="{332F4D1C-D026-46F7-85B9-FF3E9131CE41}" presName="hierChild4" presStyleCnt="0"/>
      <dgm:spPr/>
    </dgm:pt>
    <dgm:pt modelId="{D73C313C-CBA9-45CC-9DBF-F1128CE1AA8A}" type="pres">
      <dgm:prSet presAssocID="{0B87F300-91BC-413D-BE46-9FAE2814793B}" presName="Name23" presStyleLbl="parChTrans1D4" presStyleIdx="0" presStyleCnt="10"/>
      <dgm:spPr/>
    </dgm:pt>
    <dgm:pt modelId="{30F151BB-5669-46EA-A09E-1943199D40C2}" type="pres">
      <dgm:prSet presAssocID="{C6BDE2D1-44E2-4C53-9FCE-AA50A82BB9C3}" presName="hierRoot4" presStyleCnt="0"/>
      <dgm:spPr/>
    </dgm:pt>
    <dgm:pt modelId="{FDE185EF-1202-447D-80B2-4B1514306604}" type="pres">
      <dgm:prSet presAssocID="{C6BDE2D1-44E2-4C53-9FCE-AA50A82BB9C3}" presName="composite4" presStyleCnt="0"/>
      <dgm:spPr/>
    </dgm:pt>
    <dgm:pt modelId="{D1936E0C-E983-4324-BB2C-FBC223A3C3CF}" type="pres">
      <dgm:prSet presAssocID="{C6BDE2D1-44E2-4C53-9FCE-AA50A82BB9C3}" presName="background4" presStyleLbl="node4" presStyleIdx="0" presStyleCnt="10"/>
      <dgm:spPr/>
    </dgm:pt>
    <dgm:pt modelId="{2E15ED32-126C-445B-A346-9197297E1434}" type="pres">
      <dgm:prSet presAssocID="{C6BDE2D1-44E2-4C53-9FCE-AA50A82BB9C3}" presName="text4" presStyleLbl="fgAcc4" presStyleIdx="0" presStyleCnt="10" custScaleX="477699" custScaleY="389625">
        <dgm:presLayoutVars>
          <dgm:chPref val="3"/>
        </dgm:presLayoutVars>
      </dgm:prSet>
      <dgm:spPr/>
    </dgm:pt>
    <dgm:pt modelId="{B5BF5FD8-1BD3-4D9A-A531-ED66D2B9E51E}" type="pres">
      <dgm:prSet presAssocID="{C6BDE2D1-44E2-4C53-9FCE-AA50A82BB9C3}" presName="hierChild5" presStyleCnt="0"/>
      <dgm:spPr/>
    </dgm:pt>
    <dgm:pt modelId="{A8CE9A07-F3ED-4166-AA64-CF15D880880E}" type="pres">
      <dgm:prSet presAssocID="{4C0AC0B1-16C5-4136-8AB7-AC661D54E07E}" presName="Name23" presStyleLbl="parChTrans1D4" presStyleIdx="1" presStyleCnt="10"/>
      <dgm:spPr/>
    </dgm:pt>
    <dgm:pt modelId="{367D63B8-8D5C-48EF-9EFE-26A67A4AE0E5}" type="pres">
      <dgm:prSet presAssocID="{39552980-8DAF-4A72-BCE8-EAE09A7D9A2D}" presName="hierRoot4" presStyleCnt="0"/>
      <dgm:spPr/>
    </dgm:pt>
    <dgm:pt modelId="{B9102FE9-FF79-41A0-A1BA-192B1D9092CB}" type="pres">
      <dgm:prSet presAssocID="{39552980-8DAF-4A72-BCE8-EAE09A7D9A2D}" presName="composite4" presStyleCnt="0"/>
      <dgm:spPr/>
    </dgm:pt>
    <dgm:pt modelId="{755ADED5-3995-4581-97C3-747FAE4A289D}" type="pres">
      <dgm:prSet presAssocID="{39552980-8DAF-4A72-BCE8-EAE09A7D9A2D}" presName="background4" presStyleLbl="node4" presStyleIdx="1" presStyleCnt="10"/>
      <dgm:spPr/>
    </dgm:pt>
    <dgm:pt modelId="{4454496A-C5BB-4890-984A-86D479CE56FA}" type="pres">
      <dgm:prSet presAssocID="{39552980-8DAF-4A72-BCE8-EAE09A7D9A2D}" presName="text4" presStyleLbl="fgAcc4" presStyleIdx="1" presStyleCnt="10" custScaleX="526626" custScaleY="209292">
        <dgm:presLayoutVars>
          <dgm:chPref val="3"/>
        </dgm:presLayoutVars>
      </dgm:prSet>
      <dgm:spPr/>
    </dgm:pt>
    <dgm:pt modelId="{0C2B7AC7-BCFD-4C43-8AC9-81BA9F40680C}" type="pres">
      <dgm:prSet presAssocID="{39552980-8DAF-4A72-BCE8-EAE09A7D9A2D}" presName="hierChild5" presStyleCnt="0"/>
      <dgm:spPr/>
    </dgm:pt>
    <dgm:pt modelId="{6FDAB3D8-A08E-45EF-8F84-0B2D6C3651DB}" type="pres">
      <dgm:prSet presAssocID="{08833F24-CF71-4239-89AB-65B05A8A7242}" presName="Name23" presStyleLbl="parChTrans1D4" presStyleIdx="2" presStyleCnt="10"/>
      <dgm:spPr/>
    </dgm:pt>
    <dgm:pt modelId="{5DBD6BDD-633E-4CE7-8040-D816A7D98F59}" type="pres">
      <dgm:prSet presAssocID="{1AC95662-ACDF-471B-895C-6C9D3CCB2725}" presName="hierRoot4" presStyleCnt="0"/>
      <dgm:spPr/>
    </dgm:pt>
    <dgm:pt modelId="{9994CB6E-06F2-4112-9980-466979FDA64D}" type="pres">
      <dgm:prSet presAssocID="{1AC95662-ACDF-471B-895C-6C9D3CCB2725}" presName="composite4" presStyleCnt="0"/>
      <dgm:spPr/>
    </dgm:pt>
    <dgm:pt modelId="{9CE99CDA-8E44-4BD0-AEA7-99C11214CA63}" type="pres">
      <dgm:prSet presAssocID="{1AC95662-ACDF-471B-895C-6C9D3CCB2725}" presName="background4" presStyleLbl="node4" presStyleIdx="2" presStyleCnt="10"/>
      <dgm:spPr/>
    </dgm:pt>
    <dgm:pt modelId="{92D474CF-954B-4CBA-BA6F-FE4F110ECE42}" type="pres">
      <dgm:prSet presAssocID="{1AC95662-ACDF-471B-895C-6C9D3CCB2725}" presName="text4" presStyleLbl="fgAcc4" presStyleIdx="2" presStyleCnt="10" custScaleX="735678" custScaleY="238264" custLinFactNeighborX="-13248" custLinFactNeighborY="9941">
        <dgm:presLayoutVars>
          <dgm:chPref val="3"/>
        </dgm:presLayoutVars>
      </dgm:prSet>
      <dgm:spPr/>
    </dgm:pt>
    <dgm:pt modelId="{3769C300-3D6B-4ED6-A13A-B712E0CE31F2}" type="pres">
      <dgm:prSet presAssocID="{1AC95662-ACDF-471B-895C-6C9D3CCB2725}" presName="hierChild5" presStyleCnt="0"/>
      <dgm:spPr/>
    </dgm:pt>
    <dgm:pt modelId="{384F3BD9-972D-4FFB-B13D-E27838512374}" type="pres">
      <dgm:prSet presAssocID="{2D229074-F63F-4596-A1D8-A67AC13A1A3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618A65C3-4581-4F93-B769-24EBE68064A6}" type="pres">
      <dgm:prSet presAssocID="{678C4F26-264C-4089-9325-4911237A46FD}" presName="hierRoot3" presStyleCnt="0"/>
      <dgm:spPr/>
    </dgm:pt>
    <dgm:pt modelId="{75B0FF7C-A3FE-4058-8EB9-F514FC9AC934}" type="pres">
      <dgm:prSet presAssocID="{678C4F26-264C-4089-9325-4911237A46FD}" presName="composite3" presStyleCnt="0"/>
      <dgm:spPr/>
    </dgm:pt>
    <dgm:pt modelId="{76B390BF-47E5-4044-B626-D957663836C5}" type="pres">
      <dgm:prSet presAssocID="{678C4F26-264C-4089-9325-4911237A46FD}" presName="background3" presStyleLbl="node3" presStyleIdx="1" presStyleCnt="4"/>
      <dgm:spPr/>
    </dgm:pt>
    <dgm:pt modelId="{62735D55-AD51-4106-8A7B-67A957687E8D}" type="pres">
      <dgm:prSet presAssocID="{678C4F26-264C-4089-9325-4911237A46FD}" presName="text3" presStyleLbl="fgAcc3" presStyleIdx="1" presStyleCnt="4" custScaleX="601843" custScaleY="5390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AFCB12-84DD-4900-A975-B695F999ECB2}" type="pres">
      <dgm:prSet presAssocID="{678C4F26-264C-4089-9325-4911237A46FD}" presName="hierChild4" presStyleCnt="0"/>
      <dgm:spPr/>
    </dgm:pt>
    <dgm:pt modelId="{6055A4CA-F441-4A0C-B220-5284FA1CCE47}" type="pres">
      <dgm:prSet presAssocID="{A8C5F0FC-199D-46FA-BAD2-E8149DBB4086}" presName="Name23" presStyleLbl="parChTrans1D4" presStyleIdx="3" presStyleCnt="10"/>
      <dgm:spPr/>
    </dgm:pt>
    <dgm:pt modelId="{A7010DD1-6732-43CF-B33A-818492DBC8A2}" type="pres">
      <dgm:prSet presAssocID="{BE4B30AE-33CC-4E96-B86D-20639B811D3E}" presName="hierRoot4" presStyleCnt="0"/>
      <dgm:spPr/>
    </dgm:pt>
    <dgm:pt modelId="{26492002-7018-43D2-B28A-C0FC08CB5448}" type="pres">
      <dgm:prSet presAssocID="{BE4B30AE-33CC-4E96-B86D-20639B811D3E}" presName="composite4" presStyleCnt="0"/>
      <dgm:spPr/>
    </dgm:pt>
    <dgm:pt modelId="{1FE82445-6305-40B3-9468-CF199FA69653}" type="pres">
      <dgm:prSet presAssocID="{BE4B30AE-33CC-4E96-B86D-20639B811D3E}" presName="background4" presStyleLbl="node4" presStyleIdx="3" presStyleCnt="10"/>
      <dgm:spPr/>
    </dgm:pt>
    <dgm:pt modelId="{5B806BB0-7EF6-4DD4-9C0A-725367272339}" type="pres">
      <dgm:prSet presAssocID="{BE4B30AE-33CC-4E96-B86D-20639B811D3E}" presName="text4" presStyleLbl="fgAcc4" presStyleIdx="3" presStyleCnt="10" custScaleX="577078" custScaleY="475963">
        <dgm:presLayoutVars>
          <dgm:chPref val="3"/>
        </dgm:presLayoutVars>
      </dgm:prSet>
      <dgm:spPr/>
    </dgm:pt>
    <dgm:pt modelId="{098DF789-D0B2-4355-B4C3-D5B45494BBE6}" type="pres">
      <dgm:prSet presAssocID="{BE4B30AE-33CC-4E96-B86D-20639B811D3E}" presName="hierChild5" presStyleCnt="0"/>
      <dgm:spPr/>
    </dgm:pt>
    <dgm:pt modelId="{B94DA09B-A9D7-429E-A8EF-6D806F4F8E92}" type="pres">
      <dgm:prSet presAssocID="{905B3DB1-78AD-474B-8FBE-955B1BD21D78}" presName="Name23" presStyleLbl="parChTrans1D4" presStyleIdx="4" presStyleCnt="10"/>
      <dgm:spPr/>
    </dgm:pt>
    <dgm:pt modelId="{7407976A-52B5-457D-BA70-55D5772BBF94}" type="pres">
      <dgm:prSet presAssocID="{5CAE1FD9-303C-487F-B420-CE18BC49245D}" presName="hierRoot4" presStyleCnt="0"/>
      <dgm:spPr/>
    </dgm:pt>
    <dgm:pt modelId="{58416DE7-D4E6-4C34-873E-194696A155EC}" type="pres">
      <dgm:prSet presAssocID="{5CAE1FD9-303C-487F-B420-CE18BC49245D}" presName="composite4" presStyleCnt="0"/>
      <dgm:spPr/>
    </dgm:pt>
    <dgm:pt modelId="{18099878-C545-4F41-B847-082EFF3AF92D}" type="pres">
      <dgm:prSet presAssocID="{5CAE1FD9-303C-487F-B420-CE18BC49245D}" presName="background4" presStyleLbl="node4" presStyleIdx="4" presStyleCnt="10"/>
      <dgm:spPr/>
    </dgm:pt>
    <dgm:pt modelId="{EEE7A739-85A7-42A5-B830-D1927C9D1F90}" type="pres">
      <dgm:prSet presAssocID="{5CAE1FD9-303C-487F-B420-CE18BC49245D}" presName="text4" presStyleLbl="fgAcc4" presStyleIdx="4" presStyleCnt="10" custScaleX="466804" custScaleY="421514">
        <dgm:presLayoutVars>
          <dgm:chPref val="3"/>
        </dgm:presLayoutVars>
      </dgm:prSet>
      <dgm:spPr/>
    </dgm:pt>
    <dgm:pt modelId="{3A43CFEE-10D1-4DF7-89D4-C1435174EEB2}" type="pres">
      <dgm:prSet presAssocID="{5CAE1FD9-303C-487F-B420-CE18BC49245D}" presName="hierChild5" presStyleCnt="0"/>
      <dgm:spPr/>
    </dgm:pt>
    <dgm:pt modelId="{7B7E922A-4C31-4D30-972F-713F47E08843}" type="pres">
      <dgm:prSet presAssocID="{055D5AC9-A886-463B-B93A-BBF4A8C2DC18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4F1D387-DBE0-45A4-8068-7FF6F8C8D5C7}" type="pres">
      <dgm:prSet presAssocID="{DCD96F34-A27D-4CBA-B206-1642DC09F73D}" presName="hierRoot2" presStyleCnt="0"/>
      <dgm:spPr/>
    </dgm:pt>
    <dgm:pt modelId="{BDB5C2FD-6117-45E0-A31C-6B28E150C17F}" type="pres">
      <dgm:prSet presAssocID="{DCD96F34-A27D-4CBA-B206-1642DC09F73D}" presName="composite2" presStyleCnt="0"/>
      <dgm:spPr/>
    </dgm:pt>
    <dgm:pt modelId="{BEF310D8-CCF3-4EB5-8149-197D676EF91D}" type="pres">
      <dgm:prSet presAssocID="{DCD96F34-A27D-4CBA-B206-1642DC09F73D}" presName="background2" presStyleLbl="node2" presStyleIdx="1" presStyleCnt="3"/>
      <dgm:spPr/>
    </dgm:pt>
    <dgm:pt modelId="{443DD4E1-E634-4994-95DC-86B9187C5885}" type="pres">
      <dgm:prSet presAssocID="{DCD96F34-A27D-4CBA-B206-1642DC09F73D}" presName="text2" presStyleLbl="fgAcc2" presStyleIdx="1" presStyleCnt="3" custAng="0" custScaleX="937189" custScaleY="5238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EBDFA5-DE68-4938-AD74-5311A52DAF71}" type="pres">
      <dgm:prSet presAssocID="{DCD96F34-A27D-4CBA-B206-1642DC09F73D}" presName="hierChild3" presStyleCnt="0"/>
      <dgm:spPr/>
    </dgm:pt>
    <dgm:pt modelId="{640C910B-AA2F-4E76-A3B4-0847174739DB}" type="pres">
      <dgm:prSet presAssocID="{D3B88893-E53C-4CD1-B7C9-AD8413412E7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037A1ECF-0EF7-4CBA-9E82-C7C9ABC83073}" type="pres">
      <dgm:prSet presAssocID="{A556790E-27FF-45CB-9A5E-1A8716C42CF3}" presName="hierRoot3" presStyleCnt="0"/>
      <dgm:spPr/>
    </dgm:pt>
    <dgm:pt modelId="{0CEC2EC2-5D43-4A61-A72C-C6152C29E8EA}" type="pres">
      <dgm:prSet presAssocID="{A556790E-27FF-45CB-9A5E-1A8716C42CF3}" presName="composite3" presStyleCnt="0"/>
      <dgm:spPr/>
    </dgm:pt>
    <dgm:pt modelId="{B56A0BCC-1A18-44DD-9394-6557BDD089F1}" type="pres">
      <dgm:prSet presAssocID="{A556790E-27FF-45CB-9A5E-1A8716C42CF3}" presName="background3" presStyleLbl="node3" presStyleIdx="2" presStyleCnt="4"/>
      <dgm:spPr/>
    </dgm:pt>
    <dgm:pt modelId="{BD707242-7601-4528-99CB-9BD58D6BDF51}" type="pres">
      <dgm:prSet presAssocID="{A556790E-27FF-45CB-9A5E-1A8716C42CF3}" presName="text3" presStyleLbl="fgAcc3" presStyleIdx="2" presStyleCnt="4" custScaleX="937641" custScaleY="356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0B9D4C-03EA-4834-A3B9-E2C4912ED173}" type="pres">
      <dgm:prSet presAssocID="{A556790E-27FF-45CB-9A5E-1A8716C42CF3}" presName="hierChild4" presStyleCnt="0"/>
      <dgm:spPr/>
    </dgm:pt>
    <dgm:pt modelId="{EC646D95-229D-4A7C-8C53-0EB5963FACF0}" type="pres">
      <dgm:prSet presAssocID="{56DB319A-A119-4510-ADD5-3529EDFEE190}" presName="Name23" presStyleLbl="parChTrans1D4" presStyleIdx="5" presStyleCnt="10"/>
      <dgm:spPr/>
      <dgm:t>
        <a:bodyPr/>
        <a:lstStyle/>
        <a:p>
          <a:endParaRPr lang="en-US"/>
        </a:p>
      </dgm:t>
    </dgm:pt>
    <dgm:pt modelId="{5B22D361-E277-45EC-8841-B8DC90D97A2E}" type="pres">
      <dgm:prSet presAssocID="{9D3AC552-DFB9-48CC-B825-2A0AD9D8ED69}" presName="hierRoot4" presStyleCnt="0"/>
      <dgm:spPr/>
    </dgm:pt>
    <dgm:pt modelId="{BBAB594C-AD54-4EBA-B2A7-AEEB5C7A2ADF}" type="pres">
      <dgm:prSet presAssocID="{9D3AC552-DFB9-48CC-B825-2A0AD9D8ED69}" presName="composite4" presStyleCnt="0"/>
      <dgm:spPr/>
    </dgm:pt>
    <dgm:pt modelId="{FE2625F6-D636-44AC-9A7F-D3DAE830B50B}" type="pres">
      <dgm:prSet presAssocID="{9D3AC552-DFB9-48CC-B825-2A0AD9D8ED69}" presName="background4" presStyleLbl="node4" presStyleIdx="5" presStyleCnt="10"/>
      <dgm:spPr/>
    </dgm:pt>
    <dgm:pt modelId="{B3416831-EA48-4F06-AC75-97E786A6E70B}" type="pres">
      <dgm:prSet presAssocID="{9D3AC552-DFB9-48CC-B825-2A0AD9D8ED69}" presName="text4" presStyleLbl="fgAcc4" presStyleIdx="5" presStyleCnt="10" custScaleX="955489" custScaleY="318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21627-4826-4A85-A65D-0BC42EE8916F}" type="pres">
      <dgm:prSet presAssocID="{9D3AC552-DFB9-48CC-B825-2A0AD9D8ED69}" presName="hierChild5" presStyleCnt="0"/>
      <dgm:spPr/>
    </dgm:pt>
    <dgm:pt modelId="{3A19D40A-BB3C-499B-B897-78136BD3790A}" type="pres">
      <dgm:prSet presAssocID="{F8CEEDF6-5292-420C-AD0D-4E707AF03BA0}" presName="Name23" presStyleLbl="parChTrans1D4" presStyleIdx="6" presStyleCnt="10"/>
      <dgm:spPr/>
      <dgm:t>
        <a:bodyPr/>
        <a:lstStyle/>
        <a:p>
          <a:endParaRPr lang="en-US"/>
        </a:p>
      </dgm:t>
    </dgm:pt>
    <dgm:pt modelId="{97EFA3DA-F437-4398-A339-E0D16EB00E91}" type="pres">
      <dgm:prSet presAssocID="{08F69E24-3D84-4A04-843A-AEAB02EFB959}" presName="hierRoot4" presStyleCnt="0"/>
      <dgm:spPr/>
    </dgm:pt>
    <dgm:pt modelId="{6F5A1170-055A-4DEA-99ED-8653922D81E6}" type="pres">
      <dgm:prSet presAssocID="{08F69E24-3D84-4A04-843A-AEAB02EFB959}" presName="composite4" presStyleCnt="0"/>
      <dgm:spPr/>
    </dgm:pt>
    <dgm:pt modelId="{DA61F45A-3DB0-4444-8F5E-66BB664A0BB4}" type="pres">
      <dgm:prSet presAssocID="{08F69E24-3D84-4A04-843A-AEAB02EFB959}" presName="background4" presStyleLbl="node4" presStyleIdx="6" presStyleCnt="10"/>
      <dgm:spPr/>
    </dgm:pt>
    <dgm:pt modelId="{4493D099-375F-4000-AAF9-4372CA5FF934}" type="pres">
      <dgm:prSet presAssocID="{08F69E24-3D84-4A04-843A-AEAB02EFB959}" presName="text4" presStyleLbl="fgAcc4" presStyleIdx="6" presStyleCnt="10" custScaleX="937190" custScaleY="328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5AF180-0EFD-4330-82AD-3A4781CD59D1}" type="pres">
      <dgm:prSet presAssocID="{08F69E24-3D84-4A04-843A-AEAB02EFB959}" presName="hierChild5" presStyleCnt="0"/>
      <dgm:spPr/>
    </dgm:pt>
    <dgm:pt modelId="{0F8F37F7-ACA3-49F6-8A2F-19F19D187177}" type="pres">
      <dgm:prSet presAssocID="{CFD6D650-AA80-4D13-AB0C-537E3DFF858C}" presName="Name23" presStyleLbl="parChTrans1D4" presStyleIdx="7" presStyleCnt="10"/>
      <dgm:spPr/>
      <dgm:t>
        <a:bodyPr/>
        <a:lstStyle/>
        <a:p>
          <a:endParaRPr lang="en-US"/>
        </a:p>
      </dgm:t>
    </dgm:pt>
    <dgm:pt modelId="{A83BB969-4B3C-442B-88FF-100EB886D1A0}" type="pres">
      <dgm:prSet presAssocID="{1DE5101E-CB3E-429D-BC0C-93643515BAC4}" presName="hierRoot4" presStyleCnt="0"/>
      <dgm:spPr/>
    </dgm:pt>
    <dgm:pt modelId="{9DF030D0-3360-4533-B076-AD9178A0C20F}" type="pres">
      <dgm:prSet presAssocID="{1DE5101E-CB3E-429D-BC0C-93643515BAC4}" presName="composite4" presStyleCnt="0"/>
      <dgm:spPr/>
    </dgm:pt>
    <dgm:pt modelId="{9C7E4B1E-2893-492F-A8B2-EC9018DA5C35}" type="pres">
      <dgm:prSet presAssocID="{1DE5101E-CB3E-429D-BC0C-93643515BAC4}" presName="background4" presStyleLbl="node4" presStyleIdx="7" presStyleCnt="10"/>
      <dgm:spPr/>
    </dgm:pt>
    <dgm:pt modelId="{6CA8D9F3-CBF5-484E-9627-74E5C850E159}" type="pres">
      <dgm:prSet presAssocID="{1DE5101E-CB3E-429D-BC0C-93643515BAC4}" presName="text4" presStyleLbl="fgAcc4" presStyleIdx="7" presStyleCnt="10" custScaleX="929314" custScaleY="246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53DB5-97B1-4544-8D74-2C33D1DC46EE}" type="pres">
      <dgm:prSet presAssocID="{1DE5101E-CB3E-429D-BC0C-93643515BAC4}" presName="hierChild5" presStyleCnt="0"/>
      <dgm:spPr/>
    </dgm:pt>
    <dgm:pt modelId="{115C521C-EDE9-4EBD-AFD1-97D0A6A1797B}" type="pres">
      <dgm:prSet presAssocID="{56397917-E8E1-4875-ABBA-36C76006BA7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55A6ED3-D448-4813-AFE7-55FF869FF519}" type="pres">
      <dgm:prSet presAssocID="{4F2F55FE-CDCA-4375-A609-DB2A3B9C223F}" presName="hierRoot2" presStyleCnt="0"/>
      <dgm:spPr/>
    </dgm:pt>
    <dgm:pt modelId="{F3E5A157-F5C7-4011-AD0A-D8BA6EF9A301}" type="pres">
      <dgm:prSet presAssocID="{4F2F55FE-CDCA-4375-A609-DB2A3B9C223F}" presName="composite2" presStyleCnt="0"/>
      <dgm:spPr/>
    </dgm:pt>
    <dgm:pt modelId="{14679D29-D054-48DB-A504-C421FF45904E}" type="pres">
      <dgm:prSet presAssocID="{4F2F55FE-CDCA-4375-A609-DB2A3B9C223F}" presName="background2" presStyleLbl="node2" presStyleIdx="2" presStyleCnt="3"/>
      <dgm:spPr/>
    </dgm:pt>
    <dgm:pt modelId="{1614723D-934B-4CFC-8ED6-0C2E7B725BCF}" type="pres">
      <dgm:prSet presAssocID="{4F2F55FE-CDCA-4375-A609-DB2A3B9C223F}" presName="text2" presStyleLbl="fgAcc2" presStyleIdx="2" presStyleCnt="3" custScaleX="1179254" custScaleY="5928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452F7-78C6-4CCD-BE80-E0A824A44A95}" type="pres">
      <dgm:prSet presAssocID="{4F2F55FE-CDCA-4375-A609-DB2A3B9C223F}" presName="hierChild3" presStyleCnt="0"/>
      <dgm:spPr/>
    </dgm:pt>
    <dgm:pt modelId="{6F9FE28B-F41C-478E-8B09-D8297BF24BEE}" type="pres">
      <dgm:prSet presAssocID="{040DFFD8-27AD-46ED-B408-BFEAA9018B05}" presName="Name17" presStyleLbl="parChTrans1D3" presStyleIdx="3" presStyleCnt="4"/>
      <dgm:spPr/>
      <dgm:t>
        <a:bodyPr/>
        <a:lstStyle/>
        <a:p>
          <a:endParaRPr lang="en-US"/>
        </a:p>
      </dgm:t>
    </dgm:pt>
    <dgm:pt modelId="{6C8181C4-23FF-4771-AAD8-9494A39E759B}" type="pres">
      <dgm:prSet presAssocID="{8D31B5C6-7D67-4CBE-B721-C830D2D524D2}" presName="hierRoot3" presStyleCnt="0"/>
      <dgm:spPr/>
    </dgm:pt>
    <dgm:pt modelId="{07553403-0F85-47A5-BA4B-9C02A4284BAC}" type="pres">
      <dgm:prSet presAssocID="{8D31B5C6-7D67-4CBE-B721-C830D2D524D2}" presName="composite3" presStyleCnt="0"/>
      <dgm:spPr/>
    </dgm:pt>
    <dgm:pt modelId="{D42EAD88-9C70-46FD-BC92-5ABB2B8CFBDE}" type="pres">
      <dgm:prSet presAssocID="{8D31B5C6-7D67-4CBE-B721-C830D2D524D2}" presName="background3" presStyleLbl="node3" presStyleIdx="3" presStyleCnt="4"/>
      <dgm:spPr/>
    </dgm:pt>
    <dgm:pt modelId="{07158280-B409-41B6-B1CC-D97C4A64E32E}" type="pres">
      <dgm:prSet presAssocID="{8D31B5C6-7D67-4CBE-B721-C830D2D524D2}" presName="text3" presStyleLbl="fgAcc3" presStyleIdx="3" presStyleCnt="4" custScaleX="1170013" custScaleY="290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17E178-D0B7-4FE7-B8BF-3BACB16E4712}" type="pres">
      <dgm:prSet presAssocID="{8D31B5C6-7D67-4CBE-B721-C830D2D524D2}" presName="hierChild4" presStyleCnt="0"/>
      <dgm:spPr/>
    </dgm:pt>
    <dgm:pt modelId="{D39E8695-0A11-43EF-89CE-8EF44BFC1D92}" type="pres">
      <dgm:prSet presAssocID="{0F2B4706-98FA-4F2C-87FA-729B10BD5573}" presName="Name23" presStyleLbl="parChTrans1D4" presStyleIdx="8" presStyleCnt="10"/>
      <dgm:spPr/>
      <dgm:t>
        <a:bodyPr/>
        <a:lstStyle/>
        <a:p>
          <a:endParaRPr lang="en-US"/>
        </a:p>
      </dgm:t>
    </dgm:pt>
    <dgm:pt modelId="{2E1FDBFF-6F08-4093-B35C-F99C9E34AB6A}" type="pres">
      <dgm:prSet presAssocID="{6E93A376-712F-45F8-A9C3-6E5E5E76017D}" presName="hierRoot4" presStyleCnt="0"/>
      <dgm:spPr/>
    </dgm:pt>
    <dgm:pt modelId="{85510DB3-F226-4EFC-A900-A447F509BD9F}" type="pres">
      <dgm:prSet presAssocID="{6E93A376-712F-45F8-A9C3-6E5E5E76017D}" presName="composite4" presStyleCnt="0"/>
      <dgm:spPr/>
    </dgm:pt>
    <dgm:pt modelId="{786A010E-4462-4888-9354-CD65ACE730C5}" type="pres">
      <dgm:prSet presAssocID="{6E93A376-712F-45F8-A9C3-6E5E5E76017D}" presName="background4" presStyleLbl="node4" presStyleIdx="8" presStyleCnt="10"/>
      <dgm:spPr/>
    </dgm:pt>
    <dgm:pt modelId="{498D26C8-39B6-4D69-81F4-6447A8DC9FBE}" type="pres">
      <dgm:prSet presAssocID="{6E93A376-712F-45F8-A9C3-6E5E5E76017D}" presName="text4" presStyleLbl="fgAcc4" presStyleIdx="8" presStyleCnt="10" custScaleX="1179900" custScaleY="3132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28780F-DC7A-4526-B29F-036EA45E2C75}" type="pres">
      <dgm:prSet presAssocID="{6E93A376-712F-45F8-A9C3-6E5E5E76017D}" presName="hierChild5" presStyleCnt="0"/>
      <dgm:spPr/>
    </dgm:pt>
    <dgm:pt modelId="{5A12119F-B88C-4FC7-AF85-AFD4ACD6B51C}" type="pres">
      <dgm:prSet presAssocID="{EA3D259A-8956-4B2C-9B0E-6094DBF3344D}" presName="Name23" presStyleLbl="parChTrans1D4" presStyleIdx="9" presStyleCnt="10"/>
      <dgm:spPr/>
      <dgm:t>
        <a:bodyPr/>
        <a:lstStyle/>
        <a:p>
          <a:endParaRPr lang="en-US"/>
        </a:p>
      </dgm:t>
    </dgm:pt>
    <dgm:pt modelId="{6EA6AE62-4058-4AF4-959E-C97D1464CA20}" type="pres">
      <dgm:prSet presAssocID="{AE999A1B-7F59-4681-BE73-14167B588BB7}" presName="hierRoot4" presStyleCnt="0"/>
      <dgm:spPr/>
    </dgm:pt>
    <dgm:pt modelId="{B39959A2-03B4-4390-BDA0-E48E8580F06E}" type="pres">
      <dgm:prSet presAssocID="{AE999A1B-7F59-4681-BE73-14167B588BB7}" presName="composite4" presStyleCnt="0"/>
      <dgm:spPr/>
    </dgm:pt>
    <dgm:pt modelId="{37226AA9-8B43-445C-81A6-3A64A3505460}" type="pres">
      <dgm:prSet presAssocID="{AE999A1B-7F59-4681-BE73-14167B588BB7}" presName="background4" presStyleLbl="node4" presStyleIdx="9" presStyleCnt="10"/>
      <dgm:spPr/>
    </dgm:pt>
    <dgm:pt modelId="{9C431049-CF2C-490C-984D-1177D7955C82}" type="pres">
      <dgm:prSet presAssocID="{AE999A1B-7F59-4681-BE73-14167B588BB7}" presName="text4" presStyleLbl="fgAcc4" presStyleIdx="9" presStyleCnt="10" custScaleX="1153838" custScaleY="2736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F2428C-FC93-4659-95AB-9239FFAC90AB}" type="pres">
      <dgm:prSet presAssocID="{AE999A1B-7F59-4681-BE73-14167B588BB7}" presName="hierChild5" presStyleCnt="0"/>
      <dgm:spPr/>
    </dgm:pt>
  </dgm:ptLst>
  <dgm:cxnLst>
    <dgm:cxn modelId="{9F7C4BFA-1E7C-4D0E-9A84-8CD52BFCE9A9}" srcId="{A4C6174A-90D1-46BA-AA42-0BCC6503C0AD}" destId="{4F2F55FE-CDCA-4375-A609-DB2A3B9C223F}" srcOrd="2" destOrd="0" parTransId="{56397917-E8E1-4875-ABBA-36C76006BA78}" sibTransId="{33A8D244-3410-478A-ACBA-796D5660FB55}"/>
    <dgm:cxn modelId="{F24640BC-E4BA-4CA9-868E-8BF44590CA6C}" srcId="{8D31B5C6-7D67-4CBE-B721-C830D2D524D2}" destId="{6E93A376-712F-45F8-A9C3-6E5E5E76017D}" srcOrd="0" destOrd="0" parTransId="{0F2B4706-98FA-4F2C-87FA-729B10BD5573}" sibTransId="{0EF419D9-2401-4C3F-AE00-F3812D5B47E1}"/>
    <dgm:cxn modelId="{E0891072-CDBB-431F-BC4D-6E0BCA7DFE23}" type="presOf" srcId="{1AC95662-ACDF-471B-895C-6C9D3CCB2725}" destId="{92D474CF-954B-4CBA-BA6F-FE4F110ECE42}" srcOrd="0" destOrd="0" presId="urn:microsoft.com/office/officeart/2005/8/layout/hierarchy1"/>
    <dgm:cxn modelId="{C4A5A50F-2BAE-4AE8-9167-4F9F74F6ACDC}" type="presOf" srcId="{D3B88893-E53C-4CD1-B7C9-AD8413412E7F}" destId="{640C910B-AA2F-4E76-A3B4-0847174739DB}" srcOrd="0" destOrd="0" presId="urn:microsoft.com/office/officeart/2005/8/layout/hierarchy1"/>
    <dgm:cxn modelId="{D54504F9-D1EA-4970-94DB-A89B5BD4AB34}" type="presOf" srcId="{AE999A1B-7F59-4681-BE73-14167B588BB7}" destId="{9C431049-CF2C-490C-984D-1177D7955C82}" srcOrd="0" destOrd="0" presId="urn:microsoft.com/office/officeart/2005/8/layout/hierarchy1"/>
    <dgm:cxn modelId="{F56237F1-647A-434D-85CB-1F3D2D2413C3}" srcId="{A556790E-27FF-45CB-9A5E-1A8716C42CF3}" destId="{9D3AC552-DFB9-48CC-B825-2A0AD9D8ED69}" srcOrd="0" destOrd="0" parTransId="{56DB319A-A119-4510-ADD5-3529EDFEE190}" sibTransId="{DC1B6BB3-F666-444C-9374-D7B32AA1154E}"/>
    <dgm:cxn modelId="{691874B2-AFB1-4A22-AC5B-E1552344A3AC}" type="presOf" srcId="{68FB48BB-7157-4BDA-8917-4F2621A7296A}" destId="{6BA3040E-66A1-452D-831A-9D820ABE9831}" srcOrd="0" destOrd="0" presId="urn:microsoft.com/office/officeart/2005/8/layout/hierarchy1"/>
    <dgm:cxn modelId="{4CF49B27-45C9-45BE-9BE3-C1F519EF9A36}" srcId="{4D9840D1-5248-40DE-BC69-79DC6C792DDA}" destId="{A4C6174A-90D1-46BA-AA42-0BCC6503C0AD}" srcOrd="0" destOrd="0" parTransId="{0FE2230E-C68E-4046-9B15-A86A8B969467}" sibTransId="{EFDE41E0-9B8D-4389-9C0E-B9980CBB9AD0}"/>
    <dgm:cxn modelId="{2D8E66C0-F3A7-4FB9-A743-CBB57863A096}" type="presOf" srcId="{CFD6D650-AA80-4D13-AB0C-537E3DFF858C}" destId="{0F8F37F7-ACA3-49F6-8A2F-19F19D187177}" srcOrd="0" destOrd="0" presId="urn:microsoft.com/office/officeart/2005/8/layout/hierarchy1"/>
    <dgm:cxn modelId="{6802BE78-A145-4247-A0B6-DD154ED4B583}" type="presOf" srcId="{A556790E-27FF-45CB-9A5E-1A8716C42CF3}" destId="{BD707242-7601-4528-99CB-9BD58D6BDF51}" srcOrd="0" destOrd="0" presId="urn:microsoft.com/office/officeart/2005/8/layout/hierarchy1"/>
    <dgm:cxn modelId="{9AC0A3EE-CB02-4247-8357-324CFFF84F95}" type="presOf" srcId="{56DB319A-A119-4510-ADD5-3529EDFEE190}" destId="{EC646D95-229D-4A7C-8C53-0EB5963FACF0}" srcOrd="0" destOrd="0" presId="urn:microsoft.com/office/officeart/2005/8/layout/hierarchy1"/>
    <dgm:cxn modelId="{7459E439-B202-44FD-BC0E-847A91B2DA49}" type="presOf" srcId="{9189C420-5091-433F-95BB-22E2C8382429}" destId="{A7D3469E-1FC1-4F16-946E-2B2915E7683E}" srcOrd="0" destOrd="0" presId="urn:microsoft.com/office/officeart/2005/8/layout/hierarchy1"/>
    <dgm:cxn modelId="{87B109E7-E309-49EF-9D00-C3E761DEB047}" srcId="{6E93A376-712F-45F8-A9C3-6E5E5E76017D}" destId="{AE999A1B-7F59-4681-BE73-14167B588BB7}" srcOrd="0" destOrd="0" parTransId="{EA3D259A-8956-4B2C-9B0E-6094DBF3344D}" sibTransId="{55C7ED86-D765-4CED-BADF-56803E191F9A}"/>
    <dgm:cxn modelId="{2FFD3E69-D9E5-474F-9784-00D0A30D4E42}" type="presOf" srcId="{BE4B30AE-33CC-4E96-B86D-20639B811D3E}" destId="{5B806BB0-7EF6-4DD4-9C0A-725367272339}" srcOrd="0" destOrd="0" presId="urn:microsoft.com/office/officeart/2005/8/layout/hierarchy1"/>
    <dgm:cxn modelId="{2D721F28-856A-46C1-870E-DED60E221D5F}" srcId="{EF6AF949-D9A4-4CC9-9956-2A3467F80F7E}" destId="{678C4F26-264C-4089-9325-4911237A46FD}" srcOrd="1" destOrd="0" parTransId="{2D229074-F63F-4596-A1D8-A67AC13A1A3B}" sibTransId="{7D035D07-B706-452B-8F8A-52A7A3CF41AB}"/>
    <dgm:cxn modelId="{F24C506A-A338-4897-8B16-D6F0E6146596}" type="presOf" srcId="{DCD96F34-A27D-4CBA-B206-1642DC09F73D}" destId="{443DD4E1-E634-4994-95DC-86B9187C5885}" srcOrd="0" destOrd="0" presId="urn:microsoft.com/office/officeart/2005/8/layout/hierarchy1"/>
    <dgm:cxn modelId="{D342C91E-9C5F-4389-8075-F9A852427214}" type="presOf" srcId="{EF6AF949-D9A4-4CC9-9956-2A3467F80F7E}" destId="{9FF87D45-4547-446E-B696-44BCCB3E81D7}" srcOrd="0" destOrd="0" presId="urn:microsoft.com/office/officeart/2005/8/layout/hierarchy1"/>
    <dgm:cxn modelId="{4ADFD8FB-DB6A-4A06-B41B-3CCC331C760F}" type="presOf" srcId="{A8C5F0FC-199D-46FA-BAD2-E8149DBB4086}" destId="{6055A4CA-F441-4A0C-B220-5284FA1CCE47}" srcOrd="0" destOrd="0" presId="urn:microsoft.com/office/officeart/2005/8/layout/hierarchy1"/>
    <dgm:cxn modelId="{7046C2AC-0D79-4E71-A288-F9CA27FDA12C}" type="presOf" srcId="{5CAE1FD9-303C-487F-B420-CE18BC49245D}" destId="{EEE7A739-85A7-42A5-B830-D1927C9D1F90}" srcOrd="0" destOrd="0" presId="urn:microsoft.com/office/officeart/2005/8/layout/hierarchy1"/>
    <dgm:cxn modelId="{6F572CFB-BAB9-45BE-900C-112E7A504FC2}" srcId="{678C4F26-264C-4089-9325-4911237A46FD}" destId="{BE4B30AE-33CC-4E96-B86D-20639B811D3E}" srcOrd="0" destOrd="0" parTransId="{A8C5F0FC-199D-46FA-BAD2-E8149DBB4086}" sibTransId="{3EFA37FC-E83A-4F8D-9F7C-0AF43A111CDB}"/>
    <dgm:cxn modelId="{65C8BF1A-3BB2-4860-92CF-9ACC6D7B57A3}" type="presOf" srcId="{08F69E24-3D84-4A04-843A-AEAB02EFB959}" destId="{4493D099-375F-4000-AAF9-4372CA5FF934}" srcOrd="0" destOrd="0" presId="urn:microsoft.com/office/officeart/2005/8/layout/hierarchy1"/>
    <dgm:cxn modelId="{BF8F8629-D0E0-4216-9D94-023D8A0AC2CC}" srcId="{A4C6174A-90D1-46BA-AA42-0BCC6503C0AD}" destId="{DCD96F34-A27D-4CBA-B206-1642DC09F73D}" srcOrd="1" destOrd="0" parTransId="{055D5AC9-A886-463B-B93A-BBF4A8C2DC18}" sibTransId="{AE469E09-9B9F-43EB-8B09-2AE15D68BA16}"/>
    <dgm:cxn modelId="{BCAD72FE-FF6D-48A1-B8CD-33AD3225C4FB}" srcId="{9D3AC552-DFB9-48CC-B825-2A0AD9D8ED69}" destId="{08F69E24-3D84-4A04-843A-AEAB02EFB959}" srcOrd="0" destOrd="0" parTransId="{F8CEEDF6-5292-420C-AD0D-4E707AF03BA0}" sibTransId="{6B429248-EB12-45BD-9443-6F2A2F5460AC}"/>
    <dgm:cxn modelId="{7AEAB3A3-5C8E-425B-806E-61D1AABBB0D7}" type="presOf" srcId="{8D31B5C6-7D67-4CBE-B721-C830D2D524D2}" destId="{07158280-B409-41B6-B1CC-D97C4A64E32E}" srcOrd="0" destOrd="0" presId="urn:microsoft.com/office/officeart/2005/8/layout/hierarchy1"/>
    <dgm:cxn modelId="{9AAAE343-94A9-4863-BD26-C3F7B305F3D9}" type="presOf" srcId="{08833F24-CF71-4239-89AB-65B05A8A7242}" destId="{6FDAB3D8-A08E-45EF-8F84-0B2D6C3651DB}" srcOrd="0" destOrd="0" presId="urn:microsoft.com/office/officeart/2005/8/layout/hierarchy1"/>
    <dgm:cxn modelId="{04F7E861-2585-4AEC-9B57-45D96E892650}" type="presOf" srcId="{9D3AC552-DFB9-48CC-B825-2A0AD9D8ED69}" destId="{B3416831-EA48-4F06-AC75-97E786A6E70B}" srcOrd="0" destOrd="0" presId="urn:microsoft.com/office/officeart/2005/8/layout/hierarchy1"/>
    <dgm:cxn modelId="{CCAE8355-6F9C-40D7-9D53-4057B6EA26FD}" srcId="{BE4B30AE-33CC-4E96-B86D-20639B811D3E}" destId="{5CAE1FD9-303C-487F-B420-CE18BC49245D}" srcOrd="0" destOrd="0" parTransId="{905B3DB1-78AD-474B-8FBE-955B1BD21D78}" sibTransId="{087838FB-4737-482C-A2F3-EB7BAF868F21}"/>
    <dgm:cxn modelId="{0125457D-5080-42BE-9A67-EAF04BA63013}" type="presOf" srcId="{905B3DB1-78AD-474B-8FBE-955B1BD21D78}" destId="{B94DA09B-A9D7-429E-A8EF-6D806F4F8E92}" srcOrd="0" destOrd="0" presId="urn:microsoft.com/office/officeart/2005/8/layout/hierarchy1"/>
    <dgm:cxn modelId="{D4EC6245-E966-4286-8F6A-786CE7D13740}" type="presOf" srcId="{0F2B4706-98FA-4F2C-87FA-729B10BD5573}" destId="{D39E8695-0A11-43EF-89CE-8EF44BFC1D92}" srcOrd="0" destOrd="0" presId="urn:microsoft.com/office/officeart/2005/8/layout/hierarchy1"/>
    <dgm:cxn modelId="{A2960AD5-AB18-40C5-88A5-F19A912BB1D4}" srcId="{332F4D1C-D026-46F7-85B9-FF3E9131CE41}" destId="{C6BDE2D1-44E2-4C53-9FCE-AA50A82BB9C3}" srcOrd="0" destOrd="0" parTransId="{0B87F300-91BC-413D-BE46-9FAE2814793B}" sibTransId="{E859E95B-0792-4E6C-96EE-304795F30F39}"/>
    <dgm:cxn modelId="{9AAD2CBA-52B4-4F1E-86B6-CC97CB564ED2}" srcId="{EF6AF949-D9A4-4CC9-9956-2A3467F80F7E}" destId="{332F4D1C-D026-46F7-85B9-FF3E9131CE41}" srcOrd="0" destOrd="0" parTransId="{68FB48BB-7157-4BDA-8917-4F2621A7296A}" sibTransId="{CFCAFBD0-C4CB-48EE-AA16-0145742178F3}"/>
    <dgm:cxn modelId="{CB154179-98ED-40B7-A9FD-19B634E93F7E}" type="presOf" srcId="{040DFFD8-27AD-46ED-B408-BFEAA9018B05}" destId="{6F9FE28B-F41C-478E-8B09-D8297BF24BEE}" srcOrd="0" destOrd="0" presId="urn:microsoft.com/office/officeart/2005/8/layout/hierarchy1"/>
    <dgm:cxn modelId="{D5FBE743-708E-40D6-8C9B-CFA1B02CE718}" srcId="{C6BDE2D1-44E2-4C53-9FCE-AA50A82BB9C3}" destId="{39552980-8DAF-4A72-BCE8-EAE09A7D9A2D}" srcOrd="0" destOrd="0" parTransId="{4C0AC0B1-16C5-4136-8AB7-AC661D54E07E}" sibTransId="{428D4516-F157-4759-8C2B-C3EE79E1A9DD}"/>
    <dgm:cxn modelId="{A4B262D3-3325-4343-B9CC-239A2879C999}" srcId="{A4C6174A-90D1-46BA-AA42-0BCC6503C0AD}" destId="{EF6AF949-D9A4-4CC9-9956-2A3467F80F7E}" srcOrd="0" destOrd="0" parTransId="{9189C420-5091-433F-95BB-22E2C8382429}" sibTransId="{ED4B1653-6201-4A8B-AE34-CC1114F1DCD1}"/>
    <dgm:cxn modelId="{1B62DB87-59B0-4F0B-BE01-C74031404423}" type="presOf" srcId="{4F2F55FE-CDCA-4375-A609-DB2A3B9C223F}" destId="{1614723D-934B-4CFC-8ED6-0C2E7B725BCF}" srcOrd="0" destOrd="0" presId="urn:microsoft.com/office/officeart/2005/8/layout/hierarchy1"/>
    <dgm:cxn modelId="{BF524E86-85BA-4838-BD7A-648170915EE5}" type="presOf" srcId="{678C4F26-264C-4089-9325-4911237A46FD}" destId="{62735D55-AD51-4106-8A7B-67A957687E8D}" srcOrd="0" destOrd="0" presId="urn:microsoft.com/office/officeart/2005/8/layout/hierarchy1"/>
    <dgm:cxn modelId="{41278679-FD8E-47CB-BF0D-D37714570DE2}" type="presOf" srcId="{56397917-E8E1-4875-ABBA-36C76006BA78}" destId="{115C521C-EDE9-4EBD-AFD1-97D0A6A1797B}" srcOrd="0" destOrd="0" presId="urn:microsoft.com/office/officeart/2005/8/layout/hierarchy1"/>
    <dgm:cxn modelId="{D3BD8CC6-1670-4842-856B-015FA03E56D7}" type="presOf" srcId="{A4C6174A-90D1-46BA-AA42-0BCC6503C0AD}" destId="{4AAD9887-2DCC-4A55-BE3C-E6D4E211FAD2}" srcOrd="0" destOrd="0" presId="urn:microsoft.com/office/officeart/2005/8/layout/hierarchy1"/>
    <dgm:cxn modelId="{6FCDD8AA-5559-4DF6-ACDC-AEF52A102830}" type="presOf" srcId="{39552980-8DAF-4A72-BCE8-EAE09A7D9A2D}" destId="{4454496A-C5BB-4890-984A-86D479CE56FA}" srcOrd="0" destOrd="0" presId="urn:microsoft.com/office/officeart/2005/8/layout/hierarchy1"/>
    <dgm:cxn modelId="{96F0749D-3577-497A-B439-CB5ACC6DC672}" srcId="{08F69E24-3D84-4A04-843A-AEAB02EFB959}" destId="{1DE5101E-CB3E-429D-BC0C-93643515BAC4}" srcOrd="0" destOrd="0" parTransId="{CFD6D650-AA80-4D13-AB0C-537E3DFF858C}" sibTransId="{063EC4FD-18A1-4591-99AD-0BECCE446C4C}"/>
    <dgm:cxn modelId="{FEDEE18A-70DD-4B92-BECB-5490AFF62762}" type="presOf" srcId="{C6BDE2D1-44E2-4C53-9FCE-AA50A82BB9C3}" destId="{2E15ED32-126C-445B-A346-9197297E1434}" srcOrd="0" destOrd="0" presId="urn:microsoft.com/office/officeart/2005/8/layout/hierarchy1"/>
    <dgm:cxn modelId="{75D2DBE1-9092-4DC4-8149-CB2EEE87BC8B}" srcId="{4F2F55FE-CDCA-4375-A609-DB2A3B9C223F}" destId="{8D31B5C6-7D67-4CBE-B721-C830D2D524D2}" srcOrd="0" destOrd="0" parTransId="{040DFFD8-27AD-46ED-B408-BFEAA9018B05}" sibTransId="{525A911B-3F30-4CE3-9281-DA5EAD2D9E6D}"/>
    <dgm:cxn modelId="{2B7B2F8B-695A-4E76-B7A3-8C63048F3B35}" type="presOf" srcId="{1DE5101E-CB3E-429D-BC0C-93643515BAC4}" destId="{6CA8D9F3-CBF5-484E-9627-74E5C850E159}" srcOrd="0" destOrd="0" presId="urn:microsoft.com/office/officeart/2005/8/layout/hierarchy1"/>
    <dgm:cxn modelId="{6A48D80E-E60F-4FAB-8BF2-FEA2189E272B}" type="presOf" srcId="{6E93A376-712F-45F8-A9C3-6E5E5E76017D}" destId="{498D26C8-39B6-4D69-81F4-6447A8DC9FBE}" srcOrd="0" destOrd="0" presId="urn:microsoft.com/office/officeart/2005/8/layout/hierarchy1"/>
    <dgm:cxn modelId="{5F2DFC3B-4B8C-4F94-92C8-6455575902E3}" type="presOf" srcId="{0B87F300-91BC-413D-BE46-9FAE2814793B}" destId="{D73C313C-CBA9-45CC-9DBF-F1128CE1AA8A}" srcOrd="0" destOrd="0" presId="urn:microsoft.com/office/officeart/2005/8/layout/hierarchy1"/>
    <dgm:cxn modelId="{4B51E096-44FC-4D8D-AFC4-48E8015F8E8E}" type="presOf" srcId="{F8CEEDF6-5292-420C-AD0D-4E707AF03BA0}" destId="{3A19D40A-BB3C-499B-B897-78136BD3790A}" srcOrd="0" destOrd="0" presId="urn:microsoft.com/office/officeart/2005/8/layout/hierarchy1"/>
    <dgm:cxn modelId="{764BFD20-EE51-4636-A385-FB50A7CC0B4C}" type="presOf" srcId="{2D229074-F63F-4596-A1D8-A67AC13A1A3B}" destId="{384F3BD9-972D-4FFB-B13D-E27838512374}" srcOrd="0" destOrd="0" presId="urn:microsoft.com/office/officeart/2005/8/layout/hierarchy1"/>
    <dgm:cxn modelId="{33A85EA7-CDCD-4203-91AF-D8AB53F1E13B}" type="presOf" srcId="{4D9840D1-5248-40DE-BC69-79DC6C792DDA}" destId="{8A8B0043-BB59-42E3-A489-83ED4BD036F1}" srcOrd="0" destOrd="0" presId="urn:microsoft.com/office/officeart/2005/8/layout/hierarchy1"/>
    <dgm:cxn modelId="{E7C48CB5-C123-4AD3-96D0-E528D0FC772E}" srcId="{39552980-8DAF-4A72-BCE8-EAE09A7D9A2D}" destId="{1AC95662-ACDF-471B-895C-6C9D3CCB2725}" srcOrd="0" destOrd="0" parTransId="{08833F24-CF71-4239-89AB-65B05A8A7242}" sibTransId="{2D3A0B00-868B-4059-B3F3-A9A5672B4A65}"/>
    <dgm:cxn modelId="{40259EF2-1CC2-42F8-9599-792C2EF60256}" type="presOf" srcId="{055D5AC9-A886-463B-B93A-BBF4A8C2DC18}" destId="{7B7E922A-4C31-4D30-972F-713F47E08843}" srcOrd="0" destOrd="0" presId="urn:microsoft.com/office/officeart/2005/8/layout/hierarchy1"/>
    <dgm:cxn modelId="{76DAC290-AB16-46F2-A3F6-E37471349C9C}" type="presOf" srcId="{EA3D259A-8956-4B2C-9B0E-6094DBF3344D}" destId="{5A12119F-B88C-4FC7-AF85-AFD4ACD6B51C}" srcOrd="0" destOrd="0" presId="urn:microsoft.com/office/officeart/2005/8/layout/hierarchy1"/>
    <dgm:cxn modelId="{CF84C58F-5111-4551-A5A2-E2056D208DD8}" srcId="{DCD96F34-A27D-4CBA-B206-1642DC09F73D}" destId="{A556790E-27FF-45CB-9A5E-1A8716C42CF3}" srcOrd="0" destOrd="0" parTransId="{D3B88893-E53C-4CD1-B7C9-AD8413412E7F}" sibTransId="{C16BE161-F413-429A-9930-77B920A8F988}"/>
    <dgm:cxn modelId="{D7F5F572-F54C-4420-B479-87F9D9D9A8D6}" type="presOf" srcId="{4C0AC0B1-16C5-4136-8AB7-AC661D54E07E}" destId="{A8CE9A07-F3ED-4166-AA64-CF15D880880E}" srcOrd="0" destOrd="0" presId="urn:microsoft.com/office/officeart/2005/8/layout/hierarchy1"/>
    <dgm:cxn modelId="{6949B3DE-AE2E-465B-8B94-4A237C10FD0A}" type="presOf" srcId="{332F4D1C-D026-46F7-85B9-FF3E9131CE41}" destId="{77547105-463B-4EF2-AF9B-1329A12E77C4}" srcOrd="0" destOrd="0" presId="urn:microsoft.com/office/officeart/2005/8/layout/hierarchy1"/>
    <dgm:cxn modelId="{CEE5F6BC-2D6C-44EC-AA04-7C9AEEBF8567}" type="presParOf" srcId="{8A8B0043-BB59-42E3-A489-83ED4BD036F1}" destId="{6DCE6B0B-9341-4CE9-B158-0A843CFC70BE}" srcOrd="0" destOrd="0" presId="urn:microsoft.com/office/officeart/2005/8/layout/hierarchy1"/>
    <dgm:cxn modelId="{5B26A2D8-383E-4A42-92B6-6940080A38E7}" type="presParOf" srcId="{6DCE6B0B-9341-4CE9-B158-0A843CFC70BE}" destId="{4CB63879-D136-4554-808C-213B10D8DC32}" srcOrd="0" destOrd="0" presId="urn:microsoft.com/office/officeart/2005/8/layout/hierarchy1"/>
    <dgm:cxn modelId="{298C4A75-F20E-4A7A-9F8A-6D76172D7235}" type="presParOf" srcId="{4CB63879-D136-4554-808C-213B10D8DC32}" destId="{F16756EF-1F1D-47D3-AC95-48974D4CD927}" srcOrd="0" destOrd="0" presId="urn:microsoft.com/office/officeart/2005/8/layout/hierarchy1"/>
    <dgm:cxn modelId="{BEAD31CC-318C-4B31-AF6C-FBD98241111A}" type="presParOf" srcId="{4CB63879-D136-4554-808C-213B10D8DC32}" destId="{4AAD9887-2DCC-4A55-BE3C-E6D4E211FAD2}" srcOrd="1" destOrd="0" presId="urn:microsoft.com/office/officeart/2005/8/layout/hierarchy1"/>
    <dgm:cxn modelId="{0367D360-4099-453D-8EFC-28839AEDC33B}" type="presParOf" srcId="{6DCE6B0B-9341-4CE9-B158-0A843CFC70BE}" destId="{085E27C5-348D-4818-B27A-C9002A04EEF1}" srcOrd="1" destOrd="0" presId="urn:microsoft.com/office/officeart/2005/8/layout/hierarchy1"/>
    <dgm:cxn modelId="{7994556B-E92A-4027-AB0A-BE02A1FA9AEB}" type="presParOf" srcId="{085E27C5-348D-4818-B27A-C9002A04EEF1}" destId="{A7D3469E-1FC1-4F16-946E-2B2915E7683E}" srcOrd="0" destOrd="0" presId="urn:microsoft.com/office/officeart/2005/8/layout/hierarchy1"/>
    <dgm:cxn modelId="{2023D59E-DDB0-4C2C-8CEE-C95080E68D40}" type="presParOf" srcId="{085E27C5-348D-4818-B27A-C9002A04EEF1}" destId="{7FDD3C25-DB99-4D4C-9460-920F15E196F1}" srcOrd="1" destOrd="0" presId="urn:microsoft.com/office/officeart/2005/8/layout/hierarchy1"/>
    <dgm:cxn modelId="{18B02363-88DE-4FF0-B644-62BCC4521000}" type="presParOf" srcId="{7FDD3C25-DB99-4D4C-9460-920F15E196F1}" destId="{0B6A5BA6-7385-4FF2-B314-DD468CD5C52E}" srcOrd="0" destOrd="0" presId="urn:microsoft.com/office/officeart/2005/8/layout/hierarchy1"/>
    <dgm:cxn modelId="{03091DCC-3DFB-45A3-8B69-4CAF449995AA}" type="presParOf" srcId="{0B6A5BA6-7385-4FF2-B314-DD468CD5C52E}" destId="{53B5B140-17F4-454A-A45C-D7222BD04426}" srcOrd="0" destOrd="0" presId="urn:microsoft.com/office/officeart/2005/8/layout/hierarchy1"/>
    <dgm:cxn modelId="{FAFDB877-445A-4CC1-B715-891DD12E45C8}" type="presParOf" srcId="{0B6A5BA6-7385-4FF2-B314-DD468CD5C52E}" destId="{9FF87D45-4547-446E-B696-44BCCB3E81D7}" srcOrd="1" destOrd="0" presId="urn:microsoft.com/office/officeart/2005/8/layout/hierarchy1"/>
    <dgm:cxn modelId="{640C3EDD-FDD9-42E6-BB99-B16F9CCBBAB5}" type="presParOf" srcId="{7FDD3C25-DB99-4D4C-9460-920F15E196F1}" destId="{17369726-A18A-44C8-9F5B-1E8F518E4593}" srcOrd="1" destOrd="0" presId="urn:microsoft.com/office/officeart/2005/8/layout/hierarchy1"/>
    <dgm:cxn modelId="{C4B9860C-025F-42FA-A1C2-B3820F95177C}" type="presParOf" srcId="{17369726-A18A-44C8-9F5B-1E8F518E4593}" destId="{6BA3040E-66A1-452D-831A-9D820ABE9831}" srcOrd="0" destOrd="0" presId="urn:microsoft.com/office/officeart/2005/8/layout/hierarchy1"/>
    <dgm:cxn modelId="{012E4519-AEB6-4997-9C17-364240AF4EAE}" type="presParOf" srcId="{17369726-A18A-44C8-9F5B-1E8F518E4593}" destId="{69635E5F-B11B-421E-B52E-A7064560F7FF}" srcOrd="1" destOrd="0" presId="urn:microsoft.com/office/officeart/2005/8/layout/hierarchy1"/>
    <dgm:cxn modelId="{B5DD3DDA-101E-4790-BA3D-3902386D4563}" type="presParOf" srcId="{69635E5F-B11B-421E-B52E-A7064560F7FF}" destId="{7D00441F-5265-42A0-BFDB-4A392359795C}" srcOrd="0" destOrd="0" presId="urn:microsoft.com/office/officeart/2005/8/layout/hierarchy1"/>
    <dgm:cxn modelId="{D54DAAAD-0081-4B12-9AB1-5EAD00395E09}" type="presParOf" srcId="{7D00441F-5265-42A0-BFDB-4A392359795C}" destId="{4E82C946-2369-4F85-9237-60199844BA09}" srcOrd="0" destOrd="0" presId="urn:microsoft.com/office/officeart/2005/8/layout/hierarchy1"/>
    <dgm:cxn modelId="{08440506-568D-45FD-89FD-2EB9BEFCF8F5}" type="presParOf" srcId="{7D00441F-5265-42A0-BFDB-4A392359795C}" destId="{77547105-463B-4EF2-AF9B-1329A12E77C4}" srcOrd="1" destOrd="0" presId="urn:microsoft.com/office/officeart/2005/8/layout/hierarchy1"/>
    <dgm:cxn modelId="{01FEF5D1-86D0-497C-ABF8-B8A7117FD30A}" type="presParOf" srcId="{69635E5F-B11B-421E-B52E-A7064560F7FF}" destId="{B2306637-C671-422D-8438-9203E2F021DA}" srcOrd="1" destOrd="0" presId="urn:microsoft.com/office/officeart/2005/8/layout/hierarchy1"/>
    <dgm:cxn modelId="{BDE00C6D-6A60-4F76-80DB-07CEFF598975}" type="presParOf" srcId="{B2306637-C671-422D-8438-9203E2F021DA}" destId="{D73C313C-CBA9-45CC-9DBF-F1128CE1AA8A}" srcOrd="0" destOrd="0" presId="urn:microsoft.com/office/officeart/2005/8/layout/hierarchy1"/>
    <dgm:cxn modelId="{40338405-92FB-46FD-BBDE-C9A1D31815CB}" type="presParOf" srcId="{B2306637-C671-422D-8438-9203E2F021DA}" destId="{30F151BB-5669-46EA-A09E-1943199D40C2}" srcOrd="1" destOrd="0" presId="urn:microsoft.com/office/officeart/2005/8/layout/hierarchy1"/>
    <dgm:cxn modelId="{5C918BFE-6EDD-413B-9048-93572D440991}" type="presParOf" srcId="{30F151BB-5669-46EA-A09E-1943199D40C2}" destId="{FDE185EF-1202-447D-80B2-4B1514306604}" srcOrd="0" destOrd="0" presId="urn:microsoft.com/office/officeart/2005/8/layout/hierarchy1"/>
    <dgm:cxn modelId="{95696040-1221-457D-9329-194C4B0CB4B1}" type="presParOf" srcId="{FDE185EF-1202-447D-80B2-4B1514306604}" destId="{D1936E0C-E983-4324-BB2C-FBC223A3C3CF}" srcOrd="0" destOrd="0" presId="urn:microsoft.com/office/officeart/2005/8/layout/hierarchy1"/>
    <dgm:cxn modelId="{504163E7-4A6D-47F4-9A9C-9906BE088769}" type="presParOf" srcId="{FDE185EF-1202-447D-80B2-4B1514306604}" destId="{2E15ED32-126C-445B-A346-9197297E1434}" srcOrd="1" destOrd="0" presId="urn:microsoft.com/office/officeart/2005/8/layout/hierarchy1"/>
    <dgm:cxn modelId="{7DFAD796-749B-4AE7-8ED6-2013B8C30A01}" type="presParOf" srcId="{30F151BB-5669-46EA-A09E-1943199D40C2}" destId="{B5BF5FD8-1BD3-4D9A-A531-ED66D2B9E51E}" srcOrd="1" destOrd="0" presId="urn:microsoft.com/office/officeart/2005/8/layout/hierarchy1"/>
    <dgm:cxn modelId="{B0FBF96F-41FD-4172-B5D1-B91646FAFE07}" type="presParOf" srcId="{B5BF5FD8-1BD3-4D9A-A531-ED66D2B9E51E}" destId="{A8CE9A07-F3ED-4166-AA64-CF15D880880E}" srcOrd="0" destOrd="0" presId="urn:microsoft.com/office/officeart/2005/8/layout/hierarchy1"/>
    <dgm:cxn modelId="{46C15D96-BC51-4F6F-9CF7-E8E50820AD5F}" type="presParOf" srcId="{B5BF5FD8-1BD3-4D9A-A531-ED66D2B9E51E}" destId="{367D63B8-8D5C-48EF-9EFE-26A67A4AE0E5}" srcOrd="1" destOrd="0" presId="urn:microsoft.com/office/officeart/2005/8/layout/hierarchy1"/>
    <dgm:cxn modelId="{5B565427-8029-47DE-ACFB-EDF7BED13036}" type="presParOf" srcId="{367D63B8-8D5C-48EF-9EFE-26A67A4AE0E5}" destId="{B9102FE9-FF79-41A0-A1BA-192B1D9092CB}" srcOrd="0" destOrd="0" presId="urn:microsoft.com/office/officeart/2005/8/layout/hierarchy1"/>
    <dgm:cxn modelId="{1892BFB9-4885-41CE-815B-55085D328057}" type="presParOf" srcId="{B9102FE9-FF79-41A0-A1BA-192B1D9092CB}" destId="{755ADED5-3995-4581-97C3-747FAE4A289D}" srcOrd="0" destOrd="0" presId="urn:microsoft.com/office/officeart/2005/8/layout/hierarchy1"/>
    <dgm:cxn modelId="{72D9F88F-5461-4B74-9362-9E84A68BCC2F}" type="presParOf" srcId="{B9102FE9-FF79-41A0-A1BA-192B1D9092CB}" destId="{4454496A-C5BB-4890-984A-86D479CE56FA}" srcOrd="1" destOrd="0" presId="urn:microsoft.com/office/officeart/2005/8/layout/hierarchy1"/>
    <dgm:cxn modelId="{47FDDD1A-A8B5-4070-AB2A-B45666C89B8A}" type="presParOf" srcId="{367D63B8-8D5C-48EF-9EFE-26A67A4AE0E5}" destId="{0C2B7AC7-BCFD-4C43-8AC9-81BA9F40680C}" srcOrd="1" destOrd="0" presId="urn:microsoft.com/office/officeart/2005/8/layout/hierarchy1"/>
    <dgm:cxn modelId="{376FE880-47C5-40AD-A13A-52F91427BD6E}" type="presParOf" srcId="{0C2B7AC7-BCFD-4C43-8AC9-81BA9F40680C}" destId="{6FDAB3D8-A08E-45EF-8F84-0B2D6C3651DB}" srcOrd="0" destOrd="0" presId="urn:microsoft.com/office/officeart/2005/8/layout/hierarchy1"/>
    <dgm:cxn modelId="{C73E3CBA-CC1C-48AB-891C-0A4674A4AA74}" type="presParOf" srcId="{0C2B7AC7-BCFD-4C43-8AC9-81BA9F40680C}" destId="{5DBD6BDD-633E-4CE7-8040-D816A7D98F59}" srcOrd="1" destOrd="0" presId="urn:microsoft.com/office/officeart/2005/8/layout/hierarchy1"/>
    <dgm:cxn modelId="{330E5F52-5B5D-478B-B70F-22BC314202E2}" type="presParOf" srcId="{5DBD6BDD-633E-4CE7-8040-D816A7D98F59}" destId="{9994CB6E-06F2-4112-9980-466979FDA64D}" srcOrd="0" destOrd="0" presId="urn:microsoft.com/office/officeart/2005/8/layout/hierarchy1"/>
    <dgm:cxn modelId="{7D2BE603-E809-4C49-BF61-9F191B6217AE}" type="presParOf" srcId="{9994CB6E-06F2-4112-9980-466979FDA64D}" destId="{9CE99CDA-8E44-4BD0-AEA7-99C11214CA63}" srcOrd="0" destOrd="0" presId="urn:microsoft.com/office/officeart/2005/8/layout/hierarchy1"/>
    <dgm:cxn modelId="{CC439B5E-0CCD-4C16-976C-2C0E5A534EEA}" type="presParOf" srcId="{9994CB6E-06F2-4112-9980-466979FDA64D}" destId="{92D474CF-954B-4CBA-BA6F-FE4F110ECE42}" srcOrd="1" destOrd="0" presId="urn:microsoft.com/office/officeart/2005/8/layout/hierarchy1"/>
    <dgm:cxn modelId="{509AC2CB-A8E5-402F-BEFF-07D7B77B870D}" type="presParOf" srcId="{5DBD6BDD-633E-4CE7-8040-D816A7D98F59}" destId="{3769C300-3D6B-4ED6-A13A-B712E0CE31F2}" srcOrd="1" destOrd="0" presId="urn:microsoft.com/office/officeart/2005/8/layout/hierarchy1"/>
    <dgm:cxn modelId="{3A778255-C260-443C-B15E-5A2C7C822DEE}" type="presParOf" srcId="{17369726-A18A-44C8-9F5B-1E8F518E4593}" destId="{384F3BD9-972D-4FFB-B13D-E27838512374}" srcOrd="2" destOrd="0" presId="urn:microsoft.com/office/officeart/2005/8/layout/hierarchy1"/>
    <dgm:cxn modelId="{B7730B37-2858-40EF-934C-621EE81C9651}" type="presParOf" srcId="{17369726-A18A-44C8-9F5B-1E8F518E4593}" destId="{618A65C3-4581-4F93-B769-24EBE68064A6}" srcOrd="3" destOrd="0" presId="urn:microsoft.com/office/officeart/2005/8/layout/hierarchy1"/>
    <dgm:cxn modelId="{1EF22D5D-52CB-40B5-8715-A65FBE27B4E4}" type="presParOf" srcId="{618A65C3-4581-4F93-B769-24EBE68064A6}" destId="{75B0FF7C-A3FE-4058-8EB9-F514FC9AC934}" srcOrd="0" destOrd="0" presId="urn:microsoft.com/office/officeart/2005/8/layout/hierarchy1"/>
    <dgm:cxn modelId="{59BFF948-F136-4E1F-AEC5-F2277F8EDB0B}" type="presParOf" srcId="{75B0FF7C-A3FE-4058-8EB9-F514FC9AC934}" destId="{76B390BF-47E5-4044-B626-D957663836C5}" srcOrd="0" destOrd="0" presId="urn:microsoft.com/office/officeart/2005/8/layout/hierarchy1"/>
    <dgm:cxn modelId="{B5E5ABED-D660-4714-90DA-3F1EB176FC9F}" type="presParOf" srcId="{75B0FF7C-A3FE-4058-8EB9-F514FC9AC934}" destId="{62735D55-AD51-4106-8A7B-67A957687E8D}" srcOrd="1" destOrd="0" presId="urn:microsoft.com/office/officeart/2005/8/layout/hierarchy1"/>
    <dgm:cxn modelId="{B3251FCE-BD1E-4844-BDD3-DED5511C2CE6}" type="presParOf" srcId="{618A65C3-4581-4F93-B769-24EBE68064A6}" destId="{19AFCB12-84DD-4900-A975-B695F999ECB2}" srcOrd="1" destOrd="0" presId="urn:microsoft.com/office/officeart/2005/8/layout/hierarchy1"/>
    <dgm:cxn modelId="{B862367D-180A-4E5C-A501-7B16FAB9E1D5}" type="presParOf" srcId="{19AFCB12-84DD-4900-A975-B695F999ECB2}" destId="{6055A4CA-F441-4A0C-B220-5284FA1CCE47}" srcOrd="0" destOrd="0" presId="urn:microsoft.com/office/officeart/2005/8/layout/hierarchy1"/>
    <dgm:cxn modelId="{F119FC75-7236-4C61-9C4E-2A5B8CAD70C2}" type="presParOf" srcId="{19AFCB12-84DD-4900-A975-B695F999ECB2}" destId="{A7010DD1-6732-43CF-B33A-818492DBC8A2}" srcOrd="1" destOrd="0" presId="urn:microsoft.com/office/officeart/2005/8/layout/hierarchy1"/>
    <dgm:cxn modelId="{EC89E7D7-339E-4B82-963F-6F65B9C6F7F4}" type="presParOf" srcId="{A7010DD1-6732-43CF-B33A-818492DBC8A2}" destId="{26492002-7018-43D2-B28A-C0FC08CB5448}" srcOrd="0" destOrd="0" presId="urn:microsoft.com/office/officeart/2005/8/layout/hierarchy1"/>
    <dgm:cxn modelId="{08A53D83-342C-4CCF-B685-EAF156D6C040}" type="presParOf" srcId="{26492002-7018-43D2-B28A-C0FC08CB5448}" destId="{1FE82445-6305-40B3-9468-CF199FA69653}" srcOrd="0" destOrd="0" presId="urn:microsoft.com/office/officeart/2005/8/layout/hierarchy1"/>
    <dgm:cxn modelId="{511DAB53-E93C-4784-8E7F-EC5C5D9F441B}" type="presParOf" srcId="{26492002-7018-43D2-B28A-C0FC08CB5448}" destId="{5B806BB0-7EF6-4DD4-9C0A-725367272339}" srcOrd="1" destOrd="0" presId="urn:microsoft.com/office/officeart/2005/8/layout/hierarchy1"/>
    <dgm:cxn modelId="{A7CCC460-8DF9-4183-8F64-94BCC14D012D}" type="presParOf" srcId="{A7010DD1-6732-43CF-B33A-818492DBC8A2}" destId="{098DF789-D0B2-4355-B4C3-D5B45494BBE6}" srcOrd="1" destOrd="0" presId="urn:microsoft.com/office/officeart/2005/8/layout/hierarchy1"/>
    <dgm:cxn modelId="{E825F54C-1492-476A-B4E1-188F0DF1F2A8}" type="presParOf" srcId="{098DF789-D0B2-4355-B4C3-D5B45494BBE6}" destId="{B94DA09B-A9D7-429E-A8EF-6D806F4F8E92}" srcOrd="0" destOrd="0" presId="urn:microsoft.com/office/officeart/2005/8/layout/hierarchy1"/>
    <dgm:cxn modelId="{0052A15B-8732-45A5-8819-039C721EEFB0}" type="presParOf" srcId="{098DF789-D0B2-4355-B4C3-D5B45494BBE6}" destId="{7407976A-52B5-457D-BA70-55D5772BBF94}" srcOrd="1" destOrd="0" presId="urn:microsoft.com/office/officeart/2005/8/layout/hierarchy1"/>
    <dgm:cxn modelId="{641FD3BF-C840-4E2C-912B-AD7DC015D03F}" type="presParOf" srcId="{7407976A-52B5-457D-BA70-55D5772BBF94}" destId="{58416DE7-D4E6-4C34-873E-194696A155EC}" srcOrd="0" destOrd="0" presId="urn:microsoft.com/office/officeart/2005/8/layout/hierarchy1"/>
    <dgm:cxn modelId="{4AD7DDD6-D802-421B-B981-49896D4397A7}" type="presParOf" srcId="{58416DE7-D4E6-4C34-873E-194696A155EC}" destId="{18099878-C545-4F41-B847-082EFF3AF92D}" srcOrd="0" destOrd="0" presId="urn:microsoft.com/office/officeart/2005/8/layout/hierarchy1"/>
    <dgm:cxn modelId="{B8B9E081-DE2F-4347-8E59-0E19AD219176}" type="presParOf" srcId="{58416DE7-D4E6-4C34-873E-194696A155EC}" destId="{EEE7A739-85A7-42A5-B830-D1927C9D1F90}" srcOrd="1" destOrd="0" presId="urn:microsoft.com/office/officeart/2005/8/layout/hierarchy1"/>
    <dgm:cxn modelId="{5B9F73B8-7CB8-477E-81FE-76A8D19D6CD1}" type="presParOf" srcId="{7407976A-52B5-457D-BA70-55D5772BBF94}" destId="{3A43CFEE-10D1-4DF7-89D4-C1435174EEB2}" srcOrd="1" destOrd="0" presId="urn:microsoft.com/office/officeart/2005/8/layout/hierarchy1"/>
    <dgm:cxn modelId="{BEA1862A-C5C7-4DFD-8006-59F94C9ECF5B}" type="presParOf" srcId="{085E27C5-348D-4818-B27A-C9002A04EEF1}" destId="{7B7E922A-4C31-4D30-972F-713F47E08843}" srcOrd="2" destOrd="0" presId="urn:microsoft.com/office/officeart/2005/8/layout/hierarchy1"/>
    <dgm:cxn modelId="{43D1BCF6-B707-4EE2-A27F-7189A93E39AB}" type="presParOf" srcId="{085E27C5-348D-4818-B27A-C9002A04EEF1}" destId="{A4F1D387-DBE0-45A4-8068-7FF6F8C8D5C7}" srcOrd="3" destOrd="0" presId="urn:microsoft.com/office/officeart/2005/8/layout/hierarchy1"/>
    <dgm:cxn modelId="{1792211B-1DDA-41B1-AF53-E261ED208B36}" type="presParOf" srcId="{A4F1D387-DBE0-45A4-8068-7FF6F8C8D5C7}" destId="{BDB5C2FD-6117-45E0-A31C-6B28E150C17F}" srcOrd="0" destOrd="0" presId="urn:microsoft.com/office/officeart/2005/8/layout/hierarchy1"/>
    <dgm:cxn modelId="{0378FCD6-5482-4AA0-A1AB-0EB0BBC09541}" type="presParOf" srcId="{BDB5C2FD-6117-45E0-A31C-6B28E150C17F}" destId="{BEF310D8-CCF3-4EB5-8149-197D676EF91D}" srcOrd="0" destOrd="0" presId="urn:microsoft.com/office/officeart/2005/8/layout/hierarchy1"/>
    <dgm:cxn modelId="{FE0217B3-045A-4A9D-89B0-51F816390377}" type="presParOf" srcId="{BDB5C2FD-6117-45E0-A31C-6B28E150C17F}" destId="{443DD4E1-E634-4994-95DC-86B9187C5885}" srcOrd="1" destOrd="0" presId="urn:microsoft.com/office/officeart/2005/8/layout/hierarchy1"/>
    <dgm:cxn modelId="{322599D3-48AE-4848-AE01-B56867AC4456}" type="presParOf" srcId="{A4F1D387-DBE0-45A4-8068-7FF6F8C8D5C7}" destId="{5EEBDFA5-DE68-4938-AD74-5311A52DAF71}" srcOrd="1" destOrd="0" presId="urn:microsoft.com/office/officeart/2005/8/layout/hierarchy1"/>
    <dgm:cxn modelId="{826AA9C9-8C32-4F2D-81A9-ADE30B0720B2}" type="presParOf" srcId="{5EEBDFA5-DE68-4938-AD74-5311A52DAF71}" destId="{640C910B-AA2F-4E76-A3B4-0847174739DB}" srcOrd="0" destOrd="0" presId="urn:microsoft.com/office/officeart/2005/8/layout/hierarchy1"/>
    <dgm:cxn modelId="{5E03DDD2-909A-4895-ACB1-0C29DEA2945C}" type="presParOf" srcId="{5EEBDFA5-DE68-4938-AD74-5311A52DAF71}" destId="{037A1ECF-0EF7-4CBA-9E82-C7C9ABC83073}" srcOrd="1" destOrd="0" presId="urn:microsoft.com/office/officeart/2005/8/layout/hierarchy1"/>
    <dgm:cxn modelId="{D7A5111B-6EED-495D-BCB3-3D4EF766DEAB}" type="presParOf" srcId="{037A1ECF-0EF7-4CBA-9E82-C7C9ABC83073}" destId="{0CEC2EC2-5D43-4A61-A72C-C6152C29E8EA}" srcOrd="0" destOrd="0" presId="urn:microsoft.com/office/officeart/2005/8/layout/hierarchy1"/>
    <dgm:cxn modelId="{77937109-1CB4-46DA-983D-85EB57C08009}" type="presParOf" srcId="{0CEC2EC2-5D43-4A61-A72C-C6152C29E8EA}" destId="{B56A0BCC-1A18-44DD-9394-6557BDD089F1}" srcOrd="0" destOrd="0" presId="urn:microsoft.com/office/officeart/2005/8/layout/hierarchy1"/>
    <dgm:cxn modelId="{210D9ABE-F125-451F-A8BD-5BE770E44D70}" type="presParOf" srcId="{0CEC2EC2-5D43-4A61-A72C-C6152C29E8EA}" destId="{BD707242-7601-4528-99CB-9BD58D6BDF51}" srcOrd="1" destOrd="0" presId="urn:microsoft.com/office/officeart/2005/8/layout/hierarchy1"/>
    <dgm:cxn modelId="{F3D1B155-3D5C-4A96-8E0D-1DD5326884C2}" type="presParOf" srcId="{037A1ECF-0EF7-4CBA-9E82-C7C9ABC83073}" destId="{CE0B9D4C-03EA-4834-A3B9-E2C4912ED173}" srcOrd="1" destOrd="0" presId="urn:microsoft.com/office/officeart/2005/8/layout/hierarchy1"/>
    <dgm:cxn modelId="{FCEC821B-B138-4BD9-9CB7-BAAB0CFB86E3}" type="presParOf" srcId="{CE0B9D4C-03EA-4834-A3B9-E2C4912ED173}" destId="{EC646D95-229D-4A7C-8C53-0EB5963FACF0}" srcOrd="0" destOrd="0" presId="urn:microsoft.com/office/officeart/2005/8/layout/hierarchy1"/>
    <dgm:cxn modelId="{E8FC0398-32E7-43DB-AA39-A3918FB1F7B2}" type="presParOf" srcId="{CE0B9D4C-03EA-4834-A3B9-E2C4912ED173}" destId="{5B22D361-E277-45EC-8841-B8DC90D97A2E}" srcOrd="1" destOrd="0" presId="urn:microsoft.com/office/officeart/2005/8/layout/hierarchy1"/>
    <dgm:cxn modelId="{034DB4BA-E979-402A-BBA2-9728546935F8}" type="presParOf" srcId="{5B22D361-E277-45EC-8841-B8DC90D97A2E}" destId="{BBAB594C-AD54-4EBA-B2A7-AEEB5C7A2ADF}" srcOrd="0" destOrd="0" presId="urn:microsoft.com/office/officeart/2005/8/layout/hierarchy1"/>
    <dgm:cxn modelId="{3297539B-3A13-4540-82EC-D0D362F92F78}" type="presParOf" srcId="{BBAB594C-AD54-4EBA-B2A7-AEEB5C7A2ADF}" destId="{FE2625F6-D636-44AC-9A7F-D3DAE830B50B}" srcOrd="0" destOrd="0" presId="urn:microsoft.com/office/officeart/2005/8/layout/hierarchy1"/>
    <dgm:cxn modelId="{32F8D0B2-B0F4-46B2-922E-720A573F62A1}" type="presParOf" srcId="{BBAB594C-AD54-4EBA-B2A7-AEEB5C7A2ADF}" destId="{B3416831-EA48-4F06-AC75-97E786A6E70B}" srcOrd="1" destOrd="0" presId="urn:microsoft.com/office/officeart/2005/8/layout/hierarchy1"/>
    <dgm:cxn modelId="{48F33C37-CEC1-44EC-A338-EAF1C23DFDCD}" type="presParOf" srcId="{5B22D361-E277-45EC-8841-B8DC90D97A2E}" destId="{70221627-4826-4A85-A65D-0BC42EE8916F}" srcOrd="1" destOrd="0" presId="urn:microsoft.com/office/officeart/2005/8/layout/hierarchy1"/>
    <dgm:cxn modelId="{A819F92C-2C42-41FD-A6B7-36DE9EB817AC}" type="presParOf" srcId="{70221627-4826-4A85-A65D-0BC42EE8916F}" destId="{3A19D40A-BB3C-499B-B897-78136BD3790A}" srcOrd="0" destOrd="0" presId="urn:microsoft.com/office/officeart/2005/8/layout/hierarchy1"/>
    <dgm:cxn modelId="{C3B07621-E651-4973-A00E-8E6A1D4CF89B}" type="presParOf" srcId="{70221627-4826-4A85-A65D-0BC42EE8916F}" destId="{97EFA3DA-F437-4398-A339-E0D16EB00E91}" srcOrd="1" destOrd="0" presId="urn:microsoft.com/office/officeart/2005/8/layout/hierarchy1"/>
    <dgm:cxn modelId="{A71FA2CC-2973-40D1-B662-6516AFA761E0}" type="presParOf" srcId="{97EFA3DA-F437-4398-A339-E0D16EB00E91}" destId="{6F5A1170-055A-4DEA-99ED-8653922D81E6}" srcOrd="0" destOrd="0" presId="urn:microsoft.com/office/officeart/2005/8/layout/hierarchy1"/>
    <dgm:cxn modelId="{4A39C395-B606-4AE3-90F6-FC28E66CF966}" type="presParOf" srcId="{6F5A1170-055A-4DEA-99ED-8653922D81E6}" destId="{DA61F45A-3DB0-4444-8F5E-66BB664A0BB4}" srcOrd="0" destOrd="0" presId="urn:microsoft.com/office/officeart/2005/8/layout/hierarchy1"/>
    <dgm:cxn modelId="{09D6E709-D6CD-4DB7-8AB5-C4DC8DD9D8FA}" type="presParOf" srcId="{6F5A1170-055A-4DEA-99ED-8653922D81E6}" destId="{4493D099-375F-4000-AAF9-4372CA5FF934}" srcOrd="1" destOrd="0" presId="urn:microsoft.com/office/officeart/2005/8/layout/hierarchy1"/>
    <dgm:cxn modelId="{194F347F-F402-4EE3-8FC7-0715A95FF4F3}" type="presParOf" srcId="{97EFA3DA-F437-4398-A339-E0D16EB00E91}" destId="{A25AF180-0EFD-4330-82AD-3A4781CD59D1}" srcOrd="1" destOrd="0" presId="urn:microsoft.com/office/officeart/2005/8/layout/hierarchy1"/>
    <dgm:cxn modelId="{747D0850-5646-465B-A7E4-E513489615FC}" type="presParOf" srcId="{A25AF180-0EFD-4330-82AD-3A4781CD59D1}" destId="{0F8F37F7-ACA3-49F6-8A2F-19F19D187177}" srcOrd="0" destOrd="0" presId="urn:microsoft.com/office/officeart/2005/8/layout/hierarchy1"/>
    <dgm:cxn modelId="{8BFD9B64-4038-444B-95AC-CBE3FAE720CF}" type="presParOf" srcId="{A25AF180-0EFD-4330-82AD-3A4781CD59D1}" destId="{A83BB969-4B3C-442B-88FF-100EB886D1A0}" srcOrd="1" destOrd="0" presId="urn:microsoft.com/office/officeart/2005/8/layout/hierarchy1"/>
    <dgm:cxn modelId="{E1DBCCCB-B6F7-4675-AD0A-4CA4368F09F2}" type="presParOf" srcId="{A83BB969-4B3C-442B-88FF-100EB886D1A0}" destId="{9DF030D0-3360-4533-B076-AD9178A0C20F}" srcOrd="0" destOrd="0" presId="urn:microsoft.com/office/officeart/2005/8/layout/hierarchy1"/>
    <dgm:cxn modelId="{B3DD209B-2551-494F-AA66-307BBC3ECF3C}" type="presParOf" srcId="{9DF030D0-3360-4533-B076-AD9178A0C20F}" destId="{9C7E4B1E-2893-492F-A8B2-EC9018DA5C35}" srcOrd="0" destOrd="0" presId="urn:microsoft.com/office/officeart/2005/8/layout/hierarchy1"/>
    <dgm:cxn modelId="{68D20F7F-A186-44BB-A2DC-72E5E6559273}" type="presParOf" srcId="{9DF030D0-3360-4533-B076-AD9178A0C20F}" destId="{6CA8D9F3-CBF5-484E-9627-74E5C850E159}" srcOrd="1" destOrd="0" presId="urn:microsoft.com/office/officeart/2005/8/layout/hierarchy1"/>
    <dgm:cxn modelId="{1181B481-3966-40A7-97BA-2EC38A9D23AB}" type="presParOf" srcId="{A83BB969-4B3C-442B-88FF-100EB886D1A0}" destId="{0D053DB5-97B1-4544-8D74-2C33D1DC46EE}" srcOrd="1" destOrd="0" presId="urn:microsoft.com/office/officeart/2005/8/layout/hierarchy1"/>
    <dgm:cxn modelId="{E1AB1E30-77AC-4ACB-8AAE-76085B1559F2}" type="presParOf" srcId="{085E27C5-348D-4818-B27A-C9002A04EEF1}" destId="{115C521C-EDE9-4EBD-AFD1-97D0A6A1797B}" srcOrd="4" destOrd="0" presId="urn:microsoft.com/office/officeart/2005/8/layout/hierarchy1"/>
    <dgm:cxn modelId="{679644FE-A552-4EEE-9C25-6EF10E37549E}" type="presParOf" srcId="{085E27C5-348D-4818-B27A-C9002A04EEF1}" destId="{855A6ED3-D448-4813-AFE7-55FF869FF519}" srcOrd="5" destOrd="0" presId="urn:microsoft.com/office/officeart/2005/8/layout/hierarchy1"/>
    <dgm:cxn modelId="{DCE97ADE-139B-437D-8013-42F8FB684483}" type="presParOf" srcId="{855A6ED3-D448-4813-AFE7-55FF869FF519}" destId="{F3E5A157-F5C7-4011-AD0A-D8BA6EF9A301}" srcOrd="0" destOrd="0" presId="urn:microsoft.com/office/officeart/2005/8/layout/hierarchy1"/>
    <dgm:cxn modelId="{5638933D-692E-4848-8D57-2D99F1284972}" type="presParOf" srcId="{F3E5A157-F5C7-4011-AD0A-D8BA6EF9A301}" destId="{14679D29-D054-48DB-A504-C421FF45904E}" srcOrd="0" destOrd="0" presId="urn:microsoft.com/office/officeart/2005/8/layout/hierarchy1"/>
    <dgm:cxn modelId="{09B046B9-3B0B-43C7-A943-9137D1979D65}" type="presParOf" srcId="{F3E5A157-F5C7-4011-AD0A-D8BA6EF9A301}" destId="{1614723D-934B-4CFC-8ED6-0C2E7B725BCF}" srcOrd="1" destOrd="0" presId="urn:microsoft.com/office/officeart/2005/8/layout/hierarchy1"/>
    <dgm:cxn modelId="{DCB3E6FB-34A1-45F2-98D9-CF8F226BE6D6}" type="presParOf" srcId="{855A6ED3-D448-4813-AFE7-55FF869FF519}" destId="{A89452F7-78C6-4CCD-BE80-E0A824A44A95}" srcOrd="1" destOrd="0" presId="urn:microsoft.com/office/officeart/2005/8/layout/hierarchy1"/>
    <dgm:cxn modelId="{1963A670-7AC0-4125-A8DF-6DC037988363}" type="presParOf" srcId="{A89452F7-78C6-4CCD-BE80-E0A824A44A95}" destId="{6F9FE28B-F41C-478E-8B09-D8297BF24BEE}" srcOrd="0" destOrd="0" presId="urn:microsoft.com/office/officeart/2005/8/layout/hierarchy1"/>
    <dgm:cxn modelId="{AC76B50C-71EE-449E-B0B8-81B930F92E02}" type="presParOf" srcId="{A89452F7-78C6-4CCD-BE80-E0A824A44A95}" destId="{6C8181C4-23FF-4771-AAD8-9494A39E759B}" srcOrd="1" destOrd="0" presId="urn:microsoft.com/office/officeart/2005/8/layout/hierarchy1"/>
    <dgm:cxn modelId="{DC25DD6B-9F38-433E-AE68-E9378D617726}" type="presParOf" srcId="{6C8181C4-23FF-4771-AAD8-9494A39E759B}" destId="{07553403-0F85-47A5-BA4B-9C02A4284BAC}" srcOrd="0" destOrd="0" presId="urn:microsoft.com/office/officeart/2005/8/layout/hierarchy1"/>
    <dgm:cxn modelId="{C539A541-1FEF-4601-A4EB-525CF4C430A9}" type="presParOf" srcId="{07553403-0F85-47A5-BA4B-9C02A4284BAC}" destId="{D42EAD88-9C70-46FD-BC92-5ABB2B8CFBDE}" srcOrd="0" destOrd="0" presId="urn:microsoft.com/office/officeart/2005/8/layout/hierarchy1"/>
    <dgm:cxn modelId="{A7CF79BD-700D-4503-8260-8C2171C5765E}" type="presParOf" srcId="{07553403-0F85-47A5-BA4B-9C02A4284BAC}" destId="{07158280-B409-41B6-B1CC-D97C4A64E32E}" srcOrd="1" destOrd="0" presId="urn:microsoft.com/office/officeart/2005/8/layout/hierarchy1"/>
    <dgm:cxn modelId="{5F875335-1C73-4B28-90A1-6A1190FD6637}" type="presParOf" srcId="{6C8181C4-23FF-4771-AAD8-9494A39E759B}" destId="{A917E178-D0B7-4FE7-B8BF-3BACB16E4712}" srcOrd="1" destOrd="0" presId="urn:microsoft.com/office/officeart/2005/8/layout/hierarchy1"/>
    <dgm:cxn modelId="{9D70DDC1-B855-4DFC-AB5F-6AD95F47D9E9}" type="presParOf" srcId="{A917E178-D0B7-4FE7-B8BF-3BACB16E4712}" destId="{D39E8695-0A11-43EF-89CE-8EF44BFC1D92}" srcOrd="0" destOrd="0" presId="urn:microsoft.com/office/officeart/2005/8/layout/hierarchy1"/>
    <dgm:cxn modelId="{2F64736D-420D-4759-B35B-5B578C7C0CA3}" type="presParOf" srcId="{A917E178-D0B7-4FE7-B8BF-3BACB16E4712}" destId="{2E1FDBFF-6F08-4093-B35C-F99C9E34AB6A}" srcOrd="1" destOrd="0" presId="urn:microsoft.com/office/officeart/2005/8/layout/hierarchy1"/>
    <dgm:cxn modelId="{427E1730-63CC-4E3F-A3DE-BF3E2031826C}" type="presParOf" srcId="{2E1FDBFF-6F08-4093-B35C-F99C9E34AB6A}" destId="{85510DB3-F226-4EFC-A900-A447F509BD9F}" srcOrd="0" destOrd="0" presId="urn:microsoft.com/office/officeart/2005/8/layout/hierarchy1"/>
    <dgm:cxn modelId="{755CE459-B589-49C5-8B73-BBDD721E39CD}" type="presParOf" srcId="{85510DB3-F226-4EFC-A900-A447F509BD9F}" destId="{786A010E-4462-4888-9354-CD65ACE730C5}" srcOrd="0" destOrd="0" presId="urn:microsoft.com/office/officeart/2005/8/layout/hierarchy1"/>
    <dgm:cxn modelId="{EA096D16-31C5-4F12-987C-E9084438CCE9}" type="presParOf" srcId="{85510DB3-F226-4EFC-A900-A447F509BD9F}" destId="{498D26C8-39B6-4D69-81F4-6447A8DC9FBE}" srcOrd="1" destOrd="0" presId="urn:microsoft.com/office/officeart/2005/8/layout/hierarchy1"/>
    <dgm:cxn modelId="{5C7ACA45-521C-4707-A0B1-E330666D52F4}" type="presParOf" srcId="{2E1FDBFF-6F08-4093-B35C-F99C9E34AB6A}" destId="{6E28780F-DC7A-4526-B29F-036EA45E2C75}" srcOrd="1" destOrd="0" presId="urn:microsoft.com/office/officeart/2005/8/layout/hierarchy1"/>
    <dgm:cxn modelId="{C0ECC425-CB99-4DDF-B7E3-DDDD139C5419}" type="presParOf" srcId="{6E28780F-DC7A-4526-B29F-036EA45E2C75}" destId="{5A12119F-B88C-4FC7-AF85-AFD4ACD6B51C}" srcOrd="0" destOrd="0" presId="urn:microsoft.com/office/officeart/2005/8/layout/hierarchy1"/>
    <dgm:cxn modelId="{E12B93D8-E07A-40B8-B64B-C9FAFDB0CB6A}" type="presParOf" srcId="{6E28780F-DC7A-4526-B29F-036EA45E2C75}" destId="{6EA6AE62-4058-4AF4-959E-C97D1464CA20}" srcOrd="1" destOrd="0" presId="urn:microsoft.com/office/officeart/2005/8/layout/hierarchy1"/>
    <dgm:cxn modelId="{0AFF8522-50A8-49FA-8843-F3893A64BCB0}" type="presParOf" srcId="{6EA6AE62-4058-4AF4-959E-C97D1464CA20}" destId="{B39959A2-03B4-4390-BDA0-E48E8580F06E}" srcOrd="0" destOrd="0" presId="urn:microsoft.com/office/officeart/2005/8/layout/hierarchy1"/>
    <dgm:cxn modelId="{0506E63E-5457-4BF4-8E37-E7E71C4213B8}" type="presParOf" srcId="{B39959A2-03B4-4390-BDA0-E48E8580F06E}" destId="{37226AA9-8B43-445C-81A6-3A64A3505460}" srcOrd="0" destOrd="0" presId="urn:microsoft.com/office/officeart/2005/8/layout/hierarchy1"/>
    <dgm:cxn modelId="{A4052623-7683-4657-A44F-FA2C20EDD561}" type="presParOf" srcId="{B39959A2-03B4-4390-BDA0-E48E8580F06E}" destId="{9C431049-CF2C-490C-984D-1177D7955C82}" srcOrd="1" destOrd="0" presId="urn:microsoft.com/office/officeart/2005/8/layout/hierarchy1"/>
    <dgm:cxn modelId="{BB32C4D4-DA65-4BFA-96C5-02C05AA9C0FE}" type="presParOf" srcId="{6EA6AE62-4058-4AF4-959E-C97D1464CA20}" destId="{D7F2428C-FC93-4659-95AB-9239FFAC90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041AD-D313-40C2-AF94-471CA6B44BA0}">
      <dsp:nvSpPr>
        <dsp:cNvPr id="0" name=""/>
        <dsp:cNvSpPr/>
      </dsp:nvSpPr>
      <dsp:spPr>
        <a:xfrm>
          <a:off x="7598644" y="4338845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79F28-58ED-4C8B-A4AB-26BB5B005811}">
      <dsp:nvSpPr>
        <dsp:cNvPr id="0" name=""/>
        <dsp:cNvSpPr/>
      </dsp:nvSpPr>
      <dsp:spPr>
        <a:xfrm>
          <a:off x="7598644" y="3861428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94731-F020-42B1-AA72-3843846AD7FD}">
      <dsp:nvSpPr>
        <dsp:cNvPr id="0" name=""/>
        <dsp:cNvSpPr/>
      </dsp:nvSpPr>
      <dsp:spPr>
        <a:xfrm>
          <a:off x="7598644" y="3274021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F664E-86E0-4560-A219-86A3031DFAA4}">
      <dsp:nvSpPr>
        <dsp:cNvPr id="0" name=""/>
        <dsp:cNvSpPr/>
      </dsp:nvSpPr>
      <dsp:spPr>
        <a:xfrm>
          <a:off x="7598644" y="2680427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A4263-4841-4A83-96CA-54211D1105BD}">
      <dsp:nvSpPr>
        <dsp:cNvPr id="0" name=""/>
        <dsp:cNvSpPr/>
      </dsp:nvSpPr>
      <dsp:spPr>
        <a:xfrm>
          <a:off x="7581209" y="2154786"/>
          <a:ext cx="91440" cy="158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290"/>
              </a:lnTo>
              <a:lnTo>
                <a:pt x="63154" y="119290"/>
              </a:lnTo>
              <a:lnTo>
                <a:pt x="63154" y="1586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EA1FA-13DE-4B6E-919B-8179F4D91070}">
      <dsp:nvSpPr>
        <dsp:cNvPr id="0" name=""/>
        <dsp:cNvSpPr/>
      </dsp:nvSpPr>
      <dsp:spPr>
        <a:xfrm>
          <a:off x="4771060" y="1412892"/>
          <a:ext cx="28558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4660"/>
              </a:lnTo>
              <a:lnTo>
                <a:pt x="2855869" y="94660"/>
              </a:lnTo>
              <a:lnTo>
                <a:pt x="2855869" y="1339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FEF2F-CFC9-44CF-A9DB-E081CAECA480}">
      <dsp:nvSpPr>
        <dsp:cNvPr id="0" name=""/>
        <dsp:cNvSpPr/>
      </dsp:nvSpPr>
      <dsp:spPr>
        <a:xfrm>
          <a:off x="5628458" y="3016523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0DE2A-9438-458A-BC7B-D51C4E29B746}">
      <dsp:nvSpPr>
        <dsp:cNvPr id="0" name=""/>
        <dsp:cNvSpPr/>
      </dsp:nvSpPr>
      <dsp:spPr>
        <a:xfrm>
          <a:off x="5628458" y="2494925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C1152-5E7A-472D-A4CA-EF307CC34AB2}">
      <dsp:nvSpPr>
        <dsp:cNvPr id="0" name=""/>
        <dsp:cNvSpPr/>
      </dsp:nvSpPr>
      <dsp:spPr>
        <a:xfrm>
          <a:off x="5628458" y="2094173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2FCD0-1F1A-46F6-B5D4-4DACCF1EB9BF}">
      <dsp:nvSpPr>
        <dsp:cNvPr id="0" name=""/>
        <dsp:cNvSpPr/>
      </dsp:nvSpPr>
      <dsp:spPr>
        <a:xfrm>
          <a:off x="4771060" y="1458612"/>
          <a:ext cx="903118" cy="123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15"/>
              </a:lnTo>
              <a:lnTo>
                <a:pt x="903118" y="84115"/>
              </a:lnTo>
              <a:lnTo>
                <a:pt x="903118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0DFCD-8086-4C39-B5BD-089E8E5C5CD5}">
      <dsp:nvSpPr>
        <dsp:cNvPr id="0" name=""/>
        <dsp:cNvSpPr/>
      </dsp:nvSpPr>
      <dsp:spPr>
        <a:xfrm>
          <a:off x="4048711" y="3061511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0169F-3B7B-46B6-9577-E2255268B31B}">
      <dsp:nvSpPr>
        <dsp:cNvPr id="0" name=""/>
        <dsp:cNvSpPr/>
      </dsp:nvSpPr>
      <dsp:spPr>
        <a:xfrm>
          <a:off x="4048711" y="2524387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5850B-E881-4B27-9DFB-F93BBB67BD8F}">
      <dsp:nvSpPr>
        <dsp:cNvPr id="0" name=""/>
        <dsp:cNvSpPr/>
      </dsp:nvSpPr>
      <dsp:spPr>
        <a:xfrm>
          <a:off x="4048711" y="2066636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01B23-A4B8-41B2-B784-0DA991506B94}">
      <dsp:nvSpPr>
        <dsp:cNvPr id="0" name=""/>
        <dsp:cNvSpPr/>
      </dsp:nvSpPr>
      <dsp:spPr>
        <a:xfrm>
          <a:off x="4094431" y="1458612"/>
          <a:ext cx="676628" cy="123431"/>
        </a:xfrm>
        <a:custGeom>
          <a:avLst/>
          <a:gdLst/>
          <a:ahLst/>
          <a:cxnLst/>
          <a:rect l="0" t="0" r="0" b="0"/>
          <a:pathLst>
            <a:path>
              <a:moveTo>
                <a:pt x="676628" y="0"/>
              </a:moveTo>
              <a:lnTo>
                <a:pt x="676628" y="84115"/>
              </a:lnTo>
              <a:lnTo>
                <a:pt x="0" y="84115"/>
              </a:lnTo>
              <a:lnTo>
                <a:pt x="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90593-9DC5-42DD-96DE-B37832851694}">
      <dsp:nvSpPr>
        <dsp:cNvPr id="0" name=""/>
        <dsp:cNvSpPr/>
      </dsp:nvSpPr>
      <dsp:spPr>
        <a:xfrm>
          <a:off x="2076616" y="3604871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85D5F-FCE0-472A-8073-0D53A7928FD3}">
      <dsp:nvSpPr>
        <dsp:cNvPr id="0" name=""/>
        <dsp:cNvSpPr/>
      </dsp:nvSpPr>
      <dsp:spPr>
        <a:xfrm>
          <a:off x="2076616" y="3108080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FD633-662D-4653-8EEB-DF958F97D09B}">
      <dsp:nvSpPr>
        <dsp:cNvPr id="0" name=""/>
        <dsp:cNvSpPr/>
      </dsp:nvSpPr>
      <dsp:spPr>
        <a:xfrm>
          <a:off x="2076616" y="2615426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7C9D8-7EEA-40EF-A2DA-1CF69EB51782}">
      <dsp:nvSpPr>
        <dsp:cNvPr id="0" name=""/>
        <dsp:cNvSpPr/>
      </dsp:nvSpPr>
      <dsp:spPr>
        <a:xfrm>
          <a:off x="2059181" y="2187102"/>
          <a:ext cx="91440" cy="135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738"/>
              </a:lnTo>
              <a:lnTo>
                <a:pt x="63154" y="95738"/>
              </a:lnTo>
              <a:lnTo>
                <a:pt x="63154" y="135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802FF-CF8E-4DC9-A685-D5D9078E368C}">
      <dsp:nvSpPr>
        <dsp:cNvPr id="0" name=""/>
        <dsp:cNvSpPr/>
      </dsp:nvSpPr>
      <dsp:spPr>
        <a:xfrm>
          <a:off x="2104901" y="1458612"/>
          <a:ext cx="2666158" cy="111808"/>
        </a:xfrm>
        <a:custGeom>
          <a:avLst/>
          <a:gdLst/>
          <a:ahLst/>
          <a:cxnLst/>
          <a:rect l="0" t="0" r="0" b="0"/>
          <a:pathLst>
            <a:path>
              <a:moveTo>
                <a:pt x="2666158" y="0"/>
              </a:moveTo>
              <a:lnTo>
                <a:pt x="2666158" y="72491"/>
              </a:lnTo>
              <a:lnTo>
                <a:pt x="0" y="72491"/>
              </a:lnTo>
              <a:lnTo>
                <a:pt x="0" y="1118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72F92-5864-47D1-8B93-69C7D9004A00}">
      <dsp:nvSpPr>
        <dsp:cNvPr id="0" name=""/>
        <dsp:cNvSpPr/>
      </dsp:nvSpPr>
      <dsp:spPr>
        <a:xfrm>
          <a:off x="4725340" y="1008906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504D5-9992-480C-83F0-46FC5D1CA090}">
      <dsp:nvSpPr>
        <dsp:cNvPr id="0" name=""/>
        <dsp:cNvSpPr/>
      </dsp:nvSpPr>
      <dsp:spPr>
        <a:xfrm>
          <a:off x="4725340" y="406488"/>
          <a:ext cx="91440" cy="1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83B3E-CD4B-4EE9-8277-509E7997B7AF}">
      <dsp:nvSpPr>
        <dsp:cNvPr id="0" name=""/>
        <dsp:cNvSpPr/>
      </dsp:nvSpPr>
      <dsp:spPr>
        <a:xfrm>
          <a:off x="4376836" y="2110"/>
          <a:ext cx="788448" cy="404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08D00-DB9D-4234-B002-762B80CA6975}">
      <dsp:nvSpPr>
        <dsp:cNvPr id="0" name=""/>
        <dsp:cNvSpPr/>
      </dsp:nvSpPr>
      <dsp:spPr>
        <a:xfrm>
          <a:off x="4423992" y="46908"/>
          <a:ext cx="788448" cy="404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Minister</a:t>
          </a:r>
          <a:endParaRPr lang="en-US" sz="1200" b="1" kern="1200" dirty="0"/>
        </a:p>
      </dsp:txBody>
      <dsp:txXfrm>
        <a:off x="4435836" y="58752"/>
        <a:ext cx="764760" cy="380689"/>
      </dsp:txXfrm>
    </dsp:sp>
    <dsp:sp modelId="{FDB66E49-F213-4582-AC73-179561B3E283}">
      <dsp:nvSpPr>
        <dsp:cNvPr id="0" name=""/>
        <dsp:cNvSpPr/>
      </dsp:nvSpPr>
      <dsp:spPr>
        <a:xfrm>
          <a:off x="4063962" y="529920"/>
          <a:ext cx="1414195" cy="478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A103C-D208-4900-A91F-FFC12999D29E}">
      <dsp:nvSpPr>
        <dsp:cNvPr id="0" name=""/>
        <dsp:cNvSpPr/>
      </dsp:nvSpPr>
      <dsp:spPr>
        <a:xfrm>
          <a:off x="4111119" y="574718"/>
          <a:ext cx="1414195" cy="4789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smtClean="0"/>
            <a:t>Director General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4125148" y="588747"/>
        <a:ext cx="1386137" cy="450928"/>
      </dsp:txXfrm>
    </dsp:sp>
    <dsp:sp modelId="{A0DD79C9-4F03-42BB-B99F-B9D4754258E0}">
      <dsp:nvSpPr>
        <dsp:cNvPr id="0" name=""/>
        <dsp:cNvSpPr/>
      </dsp:nvSpPr>
      <dsp:spPr>
        <a:xfrm>
          <a:off x="1904101" y="1132338"/>
          <a:ext cx="5733917" cy="326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D38A4-38BE-4529-9223-EB502DC5F955}">
      <dsp:nvSpPr>
        <dsp:cNvPr id="0" name=""/>
        <dsp:cNvSpPr/>
      </dsp:nvSpPr>
      <dsp:spPr>
        <a:xfrm>
          <a:off x="1951258" y="1177136"/>
          <a:ext cx="5733917" cy="326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Branch: Agricultural </a:t>
          </a:r>
          <a:r>
            <a:rPr lang="en-US" sz="1200" b="1" kern="1200" dirty="0" smtClean="0"/>
            <a:t>Production, Biosecurity and Natural Resources </a:t>
          </a:r>
          <a:r>
            <a:rPr lang="en-US" sz="1200" b="1" kern="1200" dirty="0" smtClean="0"/>
            <a:t>Management </a:t>
          </a:r>
          <a:endParaRPr lang="en-US" sz="1200" b="1" kern="1200" dirty="0"/>
        </a:p>
      </dsp:txBody>
      <dsp:txXfrm>
        <a:off x="1960814" y="1186692"/>
        <a:ext cx="5714805" cy="307162"/>
      </dsp:txXfrm>
    </dsp:sp>
    <dsp:sp modelId="{17909BFE-B89A-4A0C-A547-378CBC5D7C13}">
      <dsp:nvSpPr>
        <dsp:cNvPr id="0" name=""/>
        <dsp:cNvSpPr/>
      </dsp:nvSpPr>
      <dsp:spPr>
        <a:xfrm>
          <a:off x="1006357" y="1570421"/>
          <a:ext cx="2197087" cy="61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EE087-434E-453E-9F65-B0217789D05F}">
      <dsp:nvSpPr>
        <dsp:cNvPr id="0" name=""/>
        <dsp:cNvSpPr/>
      </dsp:nvSpPr>
      <dsp:spPr>
        <a:xfrm>
          <a:off x="1053514" y="1615219"/>
          <a:ext cx="2197087" cy="616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Chief Directorate: Inspection and Quarantine Services</a:t>
          </a:r>
          <a:endParaRPr lang="en-US" sz="1200" b="1" kern="1200" dirty="0"/>
        </a:p>
      </dsp:txBody>
      <dsp:txXfrm>
        <a:off x="1071576" y="1633281"/>
        <a:ext cx="2160963" cy="580557"/>
      </dsp:txXfrm>
    </dsp:sp>
    <dsp:sp modelId="{E92EF66B-30F8-4148-AB40-4BAE3B623798}">
      <dsp:nvSpPr>
        <dsp:cNvPr id="0" name=""/>
        <dsp:cNvSpPr/>
      </dsp:nvSpPr>
      <dsp:spPr>
        <a:xfrm>
          <a:off x="1002075" y="2322157"/>
          <a:ext cx="2240521" cy="293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3575B-5AA3-42A4-B378-CD85965CA6D3}">
      <dsp:nvSpPr>
        <dsp:cNvPr id="0" name=""/>
        <dsp:cNvSpPr/>
      </dsp:nvSpPr>
      <dsp:spPr>
        <a:xfrm>
          <a:off x="1049231" y="2366956"/>
          <a:ext cx="2240521" cy="293268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Director: Inspection Services</a:t>
          </a:r>
          <a:endParaRPr lang="en-US" sz="1200" b="1" kern="1200" dirty="0"/>
        </a:p>
      </dsp:txBody>
      <dsp:txXfrm>
        <a:off x="1057821" y="2375546"/>
        <a:ext cx="2223341" cy="276088"/>
      </dsp:txXfrm>
    </dsp:sp>
    <dsp:sp modelId="{44A2281F-FF54-4082-ABD0-8780402FAF23}">
      <dsp:nvSpPr>
        <dsp:cNvPr id="0" name=""/>
        <dsp:cNvSpPr/>
      </dsp:nvSpPr>
      <dsp:spPr>
        <a:xfrm>
          <a:off x="988186" y="2738858"/>
          <a:ext cx="2268299" cy="369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8AD4B-1A42-49AE-87BA-419FF20640F9}">
      <dsp:nvSpPr>
        <dsp:cNvPr id="0" name=""/>
        <dsp:cNvSpPr/>
      </dsp:nvSpPr>
      <dsp:spPr>
        <a:xfrm>
          <a:off x="1035343" y="2783657"/>
          <a:ext cx="2268299" cy="369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Director: Food Safety and Quality Assurance</a:t>
          </a:r>
          <a:endParaRPr lang="en-US" sz="1200" b="1" kern="1200" dirty="0"/>
        </a:p>
      </dsp:txBody>
      <dsp:txXfrm>
        <a:off x="1046157" y="2794471"/>
        <a:ext cx="2246671" cy="347593"/>
      </dsp:txXfrm>
    </dsp:sp>
    <dsp:sp modelId="{9E6C8FFD-BA3F-4526-B411-25746DA16BFA}">
      <dsp:nvSpPr>
        <dsp:cNvPr id="0" name=""/>
        <dsp:cNvSpPr/>
      </dsp:nvSpPr>
      <dsp:spPr>
        <a:xfrm>
          <a:off x="1015486" y="3231512"/>
          <a:ext cx="2213699" cy="373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7237E-EC2C-41E3-884D-0CDBB07E2D9B}">
      <dsp:nvSpPr>
        <dsp:cNvPr id="0" name=""/>
        <dsp:cNvSpPr/>
      </dsp:nvSpPr>
      <dsp:spPr>
        <a:xfrm>
          <a:off x="1062643" y="3276311"/>
          <a:ext cx="2213699" cy="373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Director: Agriculture Inputs Control</a:t>
          </a:r>
          <a:endParaRPr lang="en-US" sz="1200" b="1" kern="1200" dirty="0"/>
        </a:p>
      </dsp:txBody>
      <dsp:txXfrm>
        <a:off x="1073578" y="3287246"/>
        <a:ext cx="2191829" cy="351488"/>
      </dsp:txXfrm>
    </dsp:sp>
    <dsp:sp modelId="{2D441F34-BD59-4B63-A012-DD4C1C0A06A6}">
      <dsp:nvSpPr>
        <dsp:cNvPr id="0" name=""/>
        <dsp:cNvSpPr/>
      </dsp:nvSpPr>
      <dsp:spPr>
        <a:xfrm>
          <a:off x="1011319" y="3728303"/>
          <a:ext cx="2222034" cy="319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AA67E-D1E2-427B-A88D-2FE5395839C8}">
      <dsp:nvSpPr>
        <dsp:cNvPr id="0" name=""/>
        <dsp:cNvSpPr/>
      </dsp:nvSpPr>
      <dsp:spPr>
        <a:xfrm>
          <a:off x="1058475" y="3773101"/>
          <a:ext cx="2222034" cy="319248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Director: Food Import and Export Standards</a:t>
          </a:r>
          <a:endParaRPr lang="en-US" sz="1200" b="1" kern="1200" dirty="0"/>
        </a:p>
      </dsp:txBody>
      <dsp:txXfrm>
        <a:off x="1067825" y="3782451"/>
        <a:ext cx="2203334" cy="300548"/>
      </dsp:txXfrm>
    </dsp:sp>
    <dsp:sp modelId="{4B82A85D-265E-45C1-83F5-EE28D7AE110B}">
      <dsp:nvSpPr>
        <dsp:cNvPr id="0" name=""/>
        <dsp:cNvSpPr/>
      </dsp:nvSpPr>
      <dsp:spPr>
        <a:xfrm>
          <a:off x="3383380" y="1582044"/>
          <a:ext cx="1422101" cy="484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E9FCC-51AA-4F47-A52B-74A126F35A3C}">
      <dsp:nvSpPr>
        <dsp:cNvPr id="0" name=""/>
        <dsp:cNvSpPr/>
      </dsp:nvSpPr>
      <dsp:spPr>
        <a:xfrm>
          <a:off x="3430537" y="1626843"/>
          <a:ext cx="1422101" cy="4845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Chief Directorate: Plant Production and Health</a:t>
          </a:r>
          <a:endParaRPr lang="en-US" sz="1200" b="1" kern="1200" dirty="0"/>
        </a:p>
      </dsp:txBody>
      <dsp:txXfrm>
        <a:off x="3444730" y="1641036"/>
        <a:ext cx="1393715" cy="456205"/>
      </dsp:txXfrm>
    </dsp:sp>
    <dsp:sp modelId="{5788641C-B273-495D-AFDD-509A11F0AC03}">
      <dsp:nvSpPr>
        <dsp:cNvPr id="0" name=""/>
        <dsp:cNvSpPr/>
      </dsp:nvSpPr>
      <dsp:spPr>
        <a:xfrm>
          <a:off x="3336910" y="2190068"/>
          <a:ext cx="1515043" cy="334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404A8-B17E-4E1F-AADA-26A8D50A9564}">
      <dsp:nvSpPr>
        <dsp:cNvPr id="0" name=""/>
        <dsp:cNvSpPr/>
      </dsp:nvSpPr>
      <dsp:spPr>
        <a:xfrm>
          <a:off x="3384066" y="2234866"/>
          <a:ext cx="1515043" cy="334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Plant Production</a:t>
          </a:r>
          <a:endParaRPr lang="en-US" sz="1200" b="1" kern="1200" dirty="0"/>
        </a:p>
      </dsp:txBody>
      <dsp:txXfrm>
        <a:off x="3393858" y="2244658"/>
        <a:ext cx="1495459" cy="314734"/>
      </dsp:txXfrm>
    </dsp:sp>
    <dsp:sp modelId="{13C783D5-5B47-4C79-898A-0999DC81197E}">
      <dsp:nvSpPr>
        <dsp:cNvPr id="0" name=""/>
        <dsp:cNvSpPr/>
      </dsp:nvSpPr>
      <dsp:spPr>
        <a:xfrm>
          <a:off x="3387393" y="2647819"/>
          <a:ext cx="1414076" cy="413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A1A94-ED78-4462-8B20-CB98D96189B3}">
      <dsp:nvSpPr>
        <dsp:cNvPr id="0" name=""/>
        <dsp:cNvSpPr/>
      </dsp:nvSpPr>
      <dsp:spPr>
        <a:xfrm>
          <a:off x="3434549" y="2692617"/>
          <a:ext cx="1414076" cy="413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Genetic Resources</a:t>
          </a:r>
          <a:endParaRPr lang="en-US" sz="1200" b="1" kern="1200" dirty="0"/>
        </a:p>
      </dsp:txBody>
      <dsp:txXfrm>
        <a:off x="3446666" y="2704734"/>
        <a:ext cx="1389842" cy="389457"/>
      </dsp:txXfrm>
    </dsp:sp>
    <dsp:sp modelId="{884113AA-9570-426A-830B-2BB360C10CBC}">
      <dsp:nvSpPr>
        <dsp:cNvPr id="0" name=""/>
        <dsp:cNvSpPr/>
      </dsp:nvSpPr>
      <dsp:spPr>
        <a:xfrm>
          <a:off x="3370565" y="3184943"/>
          <a:ext cx="1447731" cy="405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8C303-6142-4D9F-95E2-618813F9FCBC}">
      <dsp:nvSpPr>
        <dsp:cNvPr id="0" name=""/>
        <dsp:cNvSpPr/>
      </dsp:nvSpPr>
      <dsp:spPr>
        <a:xfrm>
          <a:off x="3417722" y="3229741"/>
          <a:ext cx="1447731" cy="405755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Plant Health</a:t>
          </a:r>
          <a:endParaRPr lang="en-US" sz="1200" b="1" kern="1200" dirty="0"/>
        </a:p>
      </dsp:txBody>
      <dsp:txXfrm>
        <a:off x="3429606" y="3241625"/>
        <a:ext cx="1423963" cy="381987"/>
      </dsp:txXfrm>
    </dsp:sp>
    <dsp:sp modelId="{A07A9499-9FEA-4BD9-9C0D-7487B300F0FF}">
      <dsp:nvSpPr>
        <dsp:cNvPr id="0" name=""/>
        <dsp:cNvSpPr/>
      </dsp:nvSpPr>
      <dsp:spPr>
        <a:xfrm>
          <a:off x="4899795" y="1582044"/>
          <a:ext cx="1548766" cy="512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12061-D49D-4E4E-8264-84E2CC7A92D9}">
      <dsp:nvSpPr>
        <dsp:cNvPr id="0" name=""/>
        <dsp:cNvSpPr/>
      </dsp:nvSpPr>
      <dsp:spPr>
        <a:xfrm>
          <a:off x="4946952" y="1626843"/>
          <a:ext cx="1548766" cy="512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Chief Directorate: Animal Production and Health</a:t>
          </a:r>
          <a:endParaRPr lang="en-US" sz="1200" b="1" kern="1200" dirty="0"/>
        </a:p>
      </dsp:txBody>
      <dsp:txXfrm>
        <a:off x="4961952" y="1641843"/>
        <a:ext cx="1518766" cy="482129"/>
      </dsp:txXfrm>
    </dsp:sp>
    <dsp:sp modelId="{12D8B7DC-018A-4F18-9C9E-55F841A2FDD0}">
      <dsp:nvSpPr>
        <dsp:cNvPr id="0" name=""/>
        <dsp:cNvSpPr/>
      </dsp:nvSpPr>
      <dsp:spPr>
        <a:xfrm>
          <a:off x="4983125" y="2217605"/>
          <a:ext cx="1382105" cy="277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B4A67-E65C-462A-B677-E2BD4E326C8C}">
      <dsp:nvSpPr>
        <dsp:cNvPr id="0" name=""/>
        <dsp:cNvSpPr/>
      </dsp:nvSpPr>
      <dsp:spPr>
        <a:xfrm>
          <a:off x="5030282" y="2262404"/>
          <a:ext cx="1382105" cy="277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Animal Production : </a:t>
          </a:r>
          <a:endParaRPr lang="en-US" sz="1200" b="1" kern="1200" dirty="0"/>
        </a:p>
      </dsp:txBody>
      <dsp:txXfrm>
        <a:off x="5038404" y="2270526"/>
        <a:ext cx="1365861" cy="261075"/>
      </dsp:txXfrm>
    </dsp:sp>
    <dsp:sp modelId="{9A82AF4D-7640-40D3-831F-0741B5975E79}">
      <dsp:nvSpPr>
        <dsp:cNvPr id="0" name=""/>
        <dsp:cNvSpPr/>
      </dsp:nvSpPr>
      <dsp:spPr>
        <a:xfrm>
          <a:off x="4974953" y="2618357"/>
          <a:ext cx="1398449" cy="398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2F0FD-3D60-46E6-BF19-F278F18232D7}">
      <dsp:nvSpPr>
        <dsp:cNvPr id="0" name=""/>
        <dsp:cNvSpPr/>
      </dsp:nvSpPr>
      <dsp:spPr>
        <a:xfrm>
          <a:off x="5022110" y="2663156"/>
          <a:ext cx="1398449" cy="398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Animal Health</a:t>
          </a:r>
          <a:endParaRPr lang="en-US" sz="1200" b="1" kern="1200" dirty="0"/>
        </a:p>
      </dsp:txBody>
      <dsp:txXfrm>
        <a:off x="5033772" y="2674818"/>
        <a:ext cx="1375125" cy="374841"/>
      </dsp:txXfrm>
    </dsp:sp>
    <dsp:sp modelId="{CE11AB2A-58D1-40D5-9149-6BF8E35BB47D}">
      <dsp:nvSpPr>
        <dsp:cNvPr id="0" name=""/>
        <dsp:cNvSpPr/>
      </dsp:nvSpPr>
      <dsp:spPr>
        <a:xfrm>
          <a:off x="4960778" y="3139955"/>
          <a:ext cx="1426800" cy="420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362AD-D144-418A-A7CF-4F2158A8D837}">
      <dsp:nvSpPr>
        <dsp:cNvPr id="0" name=""/>
        <dsp:cNvSpPr/>
      </dsp:nvSpPr>
      <dsp:spPr>
        <a:xfrm>
          <a:off x="5007935" y="3184754"/>
          <a:ext cx="1426800" cy="420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Veterinary Public Health</a:t>
          </a:r>
          <a:endParaRPr lang="en-US" sz="1200" b="1" kern="1200" dirty="0"/>
        </a:p>
      </dsp:txBody>
      <dsp:txXfrm>
        <a:off x="5020257" y="3197076"/>
        <a:ext cx="1402156" cy="396044"/>
      </dsp:txXfrm>
    </dsp:sp>
    <dsp:sp modelId="{AA36A27B-00A6-4D91-887A-E4010C9D5F14}">
      <dsp:nvSpPr>
        <dsp:cNvPr id="0" name=""/>
        <dsp:cNvSpPr/>
      </dsp:nvSpPr>
      <dsp:spPr>
        <a:xfrm>
          <a:off x="6752965" y="1546869"/>
          <a:ext cx="1747928" cy="607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20CCF-167A-4D16-9321-98C9FEE24B32}">
      <dsp:nvSpPr>
        <dsp:cNvPr id="0" name=""/>
        <dsp:cNvSpPr/>
      </dsp:nvSpPr>
      <dsp:spPr>
        <a:xfrm>
          <a:off x="6800121" y="1591668"/>
          <a:ext cx="1747928" cy="60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Chief Directorate: Natural Resources and Disaster Management</a:t>
          </a:r>
          <a:endParaRPr lang="en-US" sz="1200" b="1" kern="1200" dirty="0"/>
        </a:p>
      </dsp:txBody>
      <dsp:txXfrm>
        <a:off x="6817926" y="1609473"/>
        <a:ext cx="1712318" cy="572307"/>
      </dsp:txXfrm>
    </dsp:sp>
    <dsp:sp modelId="{4345DF3B-B856-4C7D-81C5-23B331116BBD}">
      <dsp:nvSpPr>
        <dsp:cNvPr id="0" name=""/>
        <dsp:cNvSpPr/>
      </dsp:nvSpPr>
      <dsp:spPr>
        <a:xfrm>
          <a:off x="6504824" y="2313393"/>
          <a:ext cx="2279079" cy="367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EADB4-0ED5-4850-8CC0-1B5ADFD569B9}">
      <dsp:nvSpPr>
        <dsp:cNvPr id="0" name=""/>
        <dsp:cNvSpPr/>
      </dsp:nvSpPr>
      <dsp:spPr>
        <a:xfrm>
          <a:off x="6551981" y="2358192"/>
          <a:ext cx="2279079" cy="367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Disaster Management</a:t>
          </a:r>
          <a:endParaRPr lang="en-US" sz="1200" b="1" kern="1200" dirty="0"/>
        </a:p>
      </dsp:txBody>
      <dsp:txXfrm>
        <a:off x="6562731" y="2368942"/>
        <a:ext cx="2257579" cy="345533"/>
      </dsp:txXfrm>
    </dsp:sp>
    <dsp:sp modelId="{27117E3D-D9C8-4A3D-9A19-9457BE4CE7D0}">
      <dsp:nvSpPr>
        <dsp:cNvPr id="0" name=""/>
        <dsp:cNvSpPr/>
      </dsp:nvSpPr>
      <dsp:spPr>
        <a:xfrm>
          <a:off x="6523948" y="2803859"/>
          <a:ext cx="2240831" cy="470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33D9B-7B60-4040-9707-8DAD200C09A0}">
      <dsp:nvSpPr>
        <dsp:cNvPr id="0" name=""/>
        <dsp:cNvSpPr/>
      </dsp:nvSpPr>
      <dsp:spPr>
        <a:xfrm>
          <a:off x="6571104" y="2848657"/>
          <a:ext cx="2240831" cy="470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Water Use and Irrigation Development</a:t>
          </a:r>
          <a:endParaRPr lang="en-US" sz="1200" b="1" kern="1200" dirty="0"/>
        </a:p>
      </dsp:txBody>
      <dsp:txXfrm>
        <a:off x="6584875" y="2862428"/>
        <a:ext cx="2213289" cy="442620"/>
      </dsp:txXfrm>
    </dsp:sp>
    <dsp:sp modelId="{8C8B707C-3F46-417A-931B-D20A338C9E9E}">
      <dsp:nvSpPr>
        <dsp:cNvPr id="0" name=""/>
        <dsp:cNvSpPr/>
      </dsp:nvSpPr>
      <dsp:spPr>
        <a:xfrm>
          <a:off x="6481891" y="3397453"/>
          <a:ext cx="2324945" cy="463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5BB97-072A-4B5C-AC81-C2C527071139}">
      <dsp:nvSpPr>
        <dsp:cNvPr id="0" name=""/>
        <dsp:cNvSpPr/>
      </dsp:nvSpPr>
      <dsp:spPr>
        <a:xfrm>
          <a:off x="6529048" y="3442252"/>
          <a:ext cx="2324945" cy="463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Land and Soil Management</a:t>
          </a:r>
          <a:endParaRPr lang="en-US" sz="1200" b="1" kern="1200" dirty="0"/>
        </a:p>
      </dsp:txBody>
      <dsp:txXfrm>
        <a:off x="6542637" y="3455841"/>
        <a:ext cx="2297767" cy="436796"/>
      </dsp:txXfrm>
    </dsp:sp>
    <dsp:sp modelId="{566F5733-36F1-4EA3-A388-1D8BA5108745}">
      <dsp:nvSpPr>
        <dsp:cNvPr id="0" name=""/>
        <dsp:cNvSpPr/>
      </dsp:nvSpPr>
      <dsp:spPr>
        <a:xfrm>
          <a:off x="6501588" y="3984860"/>
          <a:ext cx="2285551" cy="353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ECD9C-AA5C-4EF1-A207-DB80727A135B}">
      <dsp:nvSpPr>
        <dsp:cNvPr id="0" name=""/>
        <dsp:cNvSpPr/>
      </dsp:nvSpPr>
      <dsp:spPr>
        <a:xfrm>
          <a:off x="6548745" y="4029659"/>
          <a:ext cx="2285551" cy="35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Disaster Technical Tools and Systems</a:t>
          </a:r>
          <a:endParaRPr lang="en-US" sz="1200" b="1" kern="1200" dirty="0"/>
        </a:p>
      </dsp:txBody>
      <dsp:txXfrm>
        <a:off x="6559113" y="4040027"/>
        <a:ext cx="2264815" cy="333248"/>
      </dsp:txXfrm>
    </dsp:sp>
    <dsp:sp modelId="{B5464409-1A41-4E4D-BEB5-657D9DC60D1E}">
      <dsp:nvSpPr>
        <dsp:cNvPr id="0" name=""/>
        <dsp:cNvSpPr/>
      </dsp:nvSpPr>
      <dsp:spPr>
        <a:xfrm>
          <a:off x="6537648" y="4462277"/>
          <a:ext cx="2213431" cy="5252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D1625-0C7A-4640-98BB-7EFEC93DDCBC}">
      <dsp:nvSpPr>
        <dsp:cNvPr id="0" name=""/>
        <dsp:cNvSpPr/>
      </dsp:nvSpPr>
      <dsp:spPr>
        <a:xfrm>
          <a:off x="6584804" y="4507075"/>
          <a:ext cx="2213431" cy="525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Directorate: Water Use and Irrigation Development</a:t>
          </a:r>
          <a:endParaRPr lang="en-US" sz="1200" b="1" kern="1200" dirty="0"/>
        </a:p>
      </dsp:txBody>
      <dsp:txXfrm>
        <a:off x="6600189" y="4522460"/>
        <a:ext cx="2182661" cy="494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2119F-B88C-4FC7-AF85-AFD4ACD6B51C}">
      <dsp:nvSpPr>
        <dsp:cNvPr id="0" name=""/>
        <dsp:cNvSpPr/>
      </dsp:nvSpPr>
      <dsp:spPr>
        <a:xfrm>
          <a:off x="8435083" y="353574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E8695-0A11-43EF-89CE-8EF44BFC1D92}">
      <dsp:nvSpPr>
        <dsp:cNvPr id="0" name=""/>
        <dsp:cNvSpPr/>
      </dsp:nvSpPr>
      <dsp:spPr>
        <a:xfrm>
          <a:off x="8435083" y="286537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FE28B-F41C-478E-8B09-D8297BF24BEE}">
      <dsp:nvSpPr>
        <dsp:cNvPr id="0" name=""/>
        <dsp:cNvSpPr/>
      </dsp:nvSpPr>
      <dsp:spPr>
        <a:xfrm>
          <a:off x="8435083" y="223716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C521C-EDE9-4EBD-AFD1-97D0A6A1797B}">
      <dsp:nvSpPr>
        <dsp:cNvPr id="0" name=""/>
        <dsp:cNvSpPr/>
      </dsp:nvSpPr>
      <dsp:spPr>
        <a:xfrm>
          <a:off x="5321335" y="872259"/>
          <a:ext cx="3159468" cy="30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428"/>
              </a:lnTo>
              <a:lnTo>
                <a:pt x="3159468" y="276428"/>
              </a:lnTo>
              <a:lnTo>
                <a:pt x="3159468" y="3036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F37F7-ACA3-49F6-8A2F-19F19D187177}">
      <dsp:nvSpPr>
        <dsp:cNvPr id="0" name=""/>
        <dsp:cNvSpPr/>
      </dsp:nvSpPr>
      <dsp:spPr>
        <a:xfrm>
          <a:off x="5230302" y="423848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9D40A-BB3C-499B-B897-78136BD3790A}">
      <dsp:nvSpPr>
        <dsp:cNvPr id="0" name=""/>
        <dsp:cNvSpPr/>
      </dsp:nvSpPr>
      <dsp:spPr>
        <a:xfrm>
          <a:off x="5230302" y="353967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46D95-229D-4A7C-8C53-0EB5963FACF0}">
      <dsp:nvSpPr>
        <dsp:cNvPr id="0" name=""/>
        <dsp:cNvSpPr/>
      </dsp:nvSpPr>
      <dsp:spPr>
        <a:xfrm>
          <a:off x="5230302" y="285864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C910B-AA2F-4E76-A3B4-0847174739DB}">
      <dsp:nvSpPr>
        <dsp:cNvPr id="0" name=""/>
        <dsp:cNvSpPr/>
      </dsp:nvSpPr>
      <dsp:spPr>
        <a:xfrm>
          <a:off x="5230302" y="210823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E922A-4C31-4D30-972F-713F47E08843}">
      <dsp:nvSpPr>
        <dsp:cNvPr id="0" name=""/>
        <dsp:cNvSpPr/>
      </dsp:nvSpPr>
      <dsp:spPr>
        <a:xfrm>
          <a:off x="5230302" y="872259"/>
          <a:ext cx="91440" cy="303668"/>
        </a:xfrm>
        <a:custGeom>
          <a:avLst/>
          <a:gdLst/>
          <a:ahLst/>
          <a:cxnLst/>
          <a:rect l="0" t="0" r="0" b="0"/>
          <a:pathLst>
            <a:path>
              <a:moveTo>
                <a:pt x="91032" y="0"/>
              </a:moveTo>
              <a:lnTo>
                <a:pt x="91032" y="276428"/>
              </a:lnTo>
              <a:lnTo>
                <a:pt x="45720" y="276428"/>
              </a:lnTo>
              <a:lnTo>
                <a:pt x="45720" y="3036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DA09B-A9D7-429E-A8EF-6D806F4F8E92}">
      <dsp:nvSpPr>
        <dsp:cNvPr id="0" name=""/>
        <dsp:cNvSpPr/>
      </dsp:nvSpPr>
      <dsp:spPr>
        <a:xfrm>
          <a:off x="2875378" y="389349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5A4CA-F441-4A0C-B220-5284FA1CCE47}">
      <dsp:nvSpPr>
        <dsp:cNvPr id="0" name=""/>
        <dsp:cNvSpPr/>
      </dsp:nvSpPr>
      <dsp:spPr>
        <a:xfrm>
          <a:off x="2875378" y="291928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F3BD9-972D-4FFB-B13D-E27838512374}">
      <dsp:nvSpPr>
        <dsp:cNvPr id="0" name=""/>
        <dsp:cNvSpPr/>
      </dsp:nvSpPr>
      <dsp:spPr>
        <a:xfrm>
          <a:off x="2080469" y="1825610"/>
          <a:ext cx="8406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05697"/>
              </a:lnTo>
              <a:lnTo>
                <a:pt x="840629" y="105697"/>
              </a:lnTo>
              <a:lnTo>
                <a:pt x="840629" y="1329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AB3D8-A08E-45EF-8F84-0B2D6C3651DB}">
      <dsp:nvSpPr>
        <dsp:cNvPr id="0" name=""/>
        <dsp:cNvSpPr/>
      </dsp:nvSpPr>
      <dsp:spPr>
        <a:xfrm>
          <a:off x="1003199" y="4315003"/>
          <a:ext cx="91440" cy="104077"/>
        </a:xfrm>
        <a:custGeom>
          <a:avLst/>
          <a:gdLst/>
          <a:ahLst/>
          <a:cxnLst/>
          <a:rect l="0" t="0" r="0" b="0"/>
          <a:pathLst>
            <a:path>
              <a:moveTo>
                <a:pt x="84673" y="0"/>
              </a:moveTo>
              <a:lnTo>
                <a:pt x="84673" y="76838"/>
              </a:lnTo>
              <a:lnTo>
                <a:pt x="45720" y="76838"/>
              </a:lnTo>
              <a:lnTo>
                <a:pt x="45720" y="1040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E9A07-F3ED-4166-AA64-CF15D880880E}">
      <dsp:nvSpPr>
        <dsp:cNvPr id="0" name=""/>
        <dsp:cNvSpPr/>
      </dsp:nvSpPr>
      <dsp:spPr>
        <a:xfrm>
          <a:off x="1042152" y="379298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C313C-CBA9-45CC-9DBF-F1128CE1AA8A}">
      <dsp:nvSpPr>
        <dsp:cNvPr id="0" name=""/>
        <dsp:cNvSpPr/>
      </dsp:nvSpPr>
      <dsp:spPr>
        <a:xfrm>
          <a:off x="1042152" y="297998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12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3040E-66A1-452D-831A-9D820ABE9831}">
      <dsp:nvSpPr>
        <dsp:cNvPr id="0" name=""/>
        <dsp:cNvSpPr/>
      </dsp:nvSpPr>
      <dsp:spPr>
        <a:xfrm>
          <a:off x="1087872" y="1825610"/>
          <a:ext cx="992596" cy="91440"/>
        </a:xfrm>
        <a:custGeom>
          <a:avLst/>
          <a:gdLst/>
          <a:ahLst/>
          <a:cxnLst/>
          <a:rect l="0" t="0" r="0" b="0"/>
          <a:pathLst>
            <a:path>
              <a:moveTo>
                <a:pt x="992596" y="45720"/>
              </a:moveTo>
              <a:lnTo>
                <a:pt x="992596" y="105697"/>
              </a:lnTo>
              <a:lnTo>
                <a:pt x="0" y="105697"/>
              </a:lnTo>
              <a:lnTo>
                <a:pt x="0" y="1329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3469E-1FC1-4F16-946E-2B2915E7683E}">
      <dsp:nvSpPr>
        <dsp:cNvPr id="0" name=""/>
        <dsp:cNvSpPr/>
      </dsp:nvSpPr>
      <dsp:spPr>
        <a:xfrm>
          <a:off x="2080469" y="872259"/>
          <a:ext cx="3240866" cy="301967"/>
        </a:xfrm>
        <a:custGeom>
          <a:avLst/>
          <a:gdLst/>
          <a:ahLst/>
          <a:cxnLst/>
          <a:rect l="0" t="0" r="0" b="0"/>
          <a:pathLst>
            <a:path>
              <a:moveTo>
                <a:pt x="3240866" y="0"/>
              </a:moveTo>
              <a:lnTo>
                <a:pt x="3240866" y="274727"/>
              </a:lnTo>
              <a:lnTo>
                <a:pt x="0" y="274727"/>
              </a:lnTo>
              <a:lnTo>
                <a:pt x="0" y="301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756EF-1F1D-47D3-AC95-48974D4CD927}">
      <dsp:nvSpPr>
        <dsp:cNvPr id="0" name=""/>
        <dsp:cNvSpPr/>
      </dsp:nvSpPr>
      <dsp:spPr>
        <a:xfrm>
          <a:off x="4623598" y="324083"/>
          <a:ext cx="1395474" cy="548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D9887-2DCC-4A55-BE3C-E6D4E211FAD2}">
      <dsp:nvSpPr>
        <dsp:cNvPr id="0" name=""/>
        <dsp:cNvSpPr/>
      </dsp:nvSpPr>
      <dsp:spPr>
        <a:xfrm>
          <a:off x="4656269" y="355121"/>
          <a:ext cx="1395474" cy="54817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The NPPOZA</a:t>
          </a:r>
          <a:endParaRPr lang="en-US" sz="1800" b="1" kern="1200" dirty="0"/>
        </a:p>
      </dsp:txBody>
      <dsp:txXfrm>
        <a:off x="4672325" y="371177"/>
        <a:ext cx="1363362" cy="516064"/>
      </dsp:txXfrm>
    </dsp:sp>
    <dsp:sp modelId="{53B5B140-17F4-454A-A45C-D7222BD04426}">
      <dsp:nvSpPr>
        <dsp:cNvPr id="0" name=""/>
        <dsp:cNvSpPr/>
      </dsp:nvSpPr>
      <dsp:spPr>
        <a:xfrm>
          <a:off x="492112" y="1174227"/>
          <a:ext cx="3176713" cy="697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87D45-4547-446E-B696-44BCCB3E81D7}">
      <dsp:nvSpPr>
        <dsp:cNvPr id="0" name=""/>
        <dsp:cNvSpPr/>
      </dsp:nvSpPr>
      <dsp:spPr>
        <a:xfrm>
          <a:off x="524783" y="1205264"/>
          <a:ext cx="3176713" cy="697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Directorate: Plant Health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Director: Mr: </a:t>
          </a:r>
          <a:r>
            <a:rPr lang="en-US" sz="1600" b="1" kern="1200" dirty="0" smtClean="0"/>
            <a:t>JanHendrik </a:t>
          </a:r>
          <a:r>
            <a:rPr lang="en-US" sz="1600" b="1" kern="1200" dirty="0" smtClean="0"/>
            <a:t>Venter</a:t>
          </a:r>
          <a:endParaRPr lang="en-US" sz="1600" b="1" kern="1200" dirty="0"/>
        </a:p>
      </dsp:txBody>
      <dsp:txXfrm>
        <a:off x="545200" y="1225681"/>
        <a:ext cx="3135879" cy="656269"/>
      </dsp:txXfrm>
    </dsp:sp>
    <dsp:sp modelId="{4E82C946-2369-4F85-9237-60199844BA09}">
      <dsp:nvSpPr>
        <dsp:cNvPr id="0" name=""/>
        <dsp:cNvSpPr/>
      </dsp:nvSpPr>
      <dsp:spPr>
        <a:xfrm>
          <a:off x="334588" y="1958548"/>
          <a:ext cx="1506568" cy="1067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47105-463B-4EF2-AF9B-1329A12E77C4}">
      <dsp:nvSpPr>
        <dsp:cNvPr id="0" name=""/>
        <dsp:cNvSpPr/>
      </dsp:nvSpPr>
      <dsp:spPr>
        <a:xfrm>
          <a:off x="367259" y="1989585"/>
          <a:ext cx="1506568" cy="1067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Sub- directorate: International Plant Health Matters</a:t>
          </a:r>
          <a:endParaRPr lang="en-US" sz="1600" b="1" kern="1200" dirty="0"/>
        </a:p>
      </dsp:txBody>
      <dsp:txXfrm>
        <a:off x="398515" y="2020841"/>
        <a:ext cx="1444056" cy="1004643"/>
      </dsp:txXfrm>
    </dsp:sp>
    <dsp:sp modelId="{D1936E0C-E983-4324-BB2C-FBC223A3C3CF}">
      <dsp:nvSpPr>
        <dsp:cNvPr id="0" name=""/>
        <dsp:cNvSpPr/>
      </dsp:nvSpPr>
      <dsp:spPr>
        <a:xfrm>
          <a:off x="385561" y="3111219"/>
          <a:ext cx="1404621" cy="727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5ED32-126C-445B-A346-9197297E1434}">
      <dsp:nvSpPr>
        <dsp:cNvPr id="0" name=""/>
        <dsp:cNvSpPr/>
      </dsp:nvSpPr>
      <dsp:spPr>
        <a:xfrm>
          <a:off x="418232" y="3142257"/>
          <a:ext cx="1404621" cy="7274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Division: International Standards</a:t>
          </a:r>
          <a:endParaRPr lang="en-US" sz="1600" b="1" kern="1200" dirty="0"/>
        </a:p>
      </dsp:txBody>
      <dsp:txXfrm>
        <a:off x="439539" y="3163564"/>
        <a:ext cx="1362007" cy="684873"/>
      </dsp:txXfrm>
    </dsp:sp>
    <dsp:sp modelId="{755ADED5-3995-4581-97C3-747FAE4A289D}">
      <dsp:nvSpPr>
        <dsp:cNvPr id="0" name=""/>
        <dsp:cNvSpPr/>
      </dsp:nvSpPr>
      <dsp:spPr>
        <a:xfrm>
          <a:off x="313629" y="3924223"/>
          <a:ext cx="1548486" cy="390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4496A-C5BB-4890-984A-86D479CE56FA}">
      <dsp:nvSpPr>
        <dsp:cNvPr id="0" name=""/>
        <dsp:cNvSpPr/>
      </dsp:nvSpPr>
      <dsp:spPr>
        <a:xfrm>
          <a:off x="346300" y="3955261"/>
          <a:ext cx="1548486" cy="390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Division: Pest Risk Analysis</a:t>
          </a:r>
          <a:endParaRPr lang="en-US" sz="1600" b="1" kern="1200" dirty="0"/>
        </a:p>
      </dsp:txBody>
      <dsp:txXfrm>
        <a:off x="357746" y="3966707"/>
        <a:ext cx="1525594" cy="367887"/>
      </dsp:txXfrm>
    </dsp:sp>
    <dsp:sp modelId="{9CE99CDA-8E44-4BD0-AEA7-99C11214CA63}">
      <dsp:nvSpPr>
        <dsp:cNvPr id="0" name=""/>
        <dsp:cNvSpPr/>
      </dsp:nvSpPr>
      <dsp:spPr>
        <a:xfrm>
          <a:off x="-32671" y="4419080"/>
          <a:ext cx="2163180" cy="444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474CF-954B-4CBA-BA6F-FE4F110ECE42}">
      <dsp:nvSpPr>
        <dsp:cNvPr id="0" name=""/>
        <dsp:cNvSpPr/>
      </dsp:nvSpPr>
      <dsp:spPr>
        <a:xfrm>
          <a:off x="0" y="4450118"/>
          <a:ext cx="2163180" cy="444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Division: Import/Export Protocols</a:t>
          </a:r>
          <a:endParaRPr lang="en-US" sz="1600" b="1" kern="1200" dirty="0"/>
        </a:p>
      </dsp:txBody>
      <dsp:txXfrm>
        <a:off x="13030" y="4463148"/>
        <a:ext cx="2137120" cy="418814"/>
      </dsp:txXfrm>
    </dsp:sp>
    <dsp:sp modelId="{76B390BF-47E5-4044-B626-D957663836C5}">
      <dsp:nvSpPr>
        <dsp:cNvPr id="0" name=""/>
        <dsp:cNvSpPr/>
      </dsp:nvSpPr>
      <dsp:spPr>
        <a:xfrm>
          <a:off x="2036271" y="1958548"/>
          <a:ext cx="1769653" cy="1006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35D55-AD51-4106-8A7B-67A957687E8D}">
      <dsp:nvSpPr>
        <dsp:cNvPr id="0" name=""/>
        <dsp:cNvSpPr/>
      </dsp:nvSpPr>
      <dsp:spPr>
        <a:xfrm>
          <a:off x="2068942" y="1989585"/>
          <a:ext cx="1769653" cy="1006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Sub- directorate: National Plant Health Matters</a:t>
          </a:r>
          <a:endParaRPr lang="en-US" sz="1600" b="1" kern="1200" dirty="0"/>
        </a:p>
      </dsp:txBody>
      <dsp:txXfrm>
        <a:off x="2098420" y="2019063"/>
        <a:ext cx="1710697" cy="947502"/>
      </dsp:txXfrm>
    </dsp:sp>
    <dsp:sp modelId="{1FE82445-6305-40B3-9468-CF199FA69653}">
      <dsp:nvSpPr>
        <dsp:cNvPr id="0" name=""/>
        <dsp:cNvSpPr/>
      </dsp:nvSpPr>
      <dsp:spPr>
        <a:xfrm>
          <a:off x="2072680" y="3050522"/>
          <a:ext cx="1696834" cy="888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06BB0-7EF6-4DD4-9C0A-725367272339}">
      <dsp:nvSpPr>
        <dsp:cNvPr id="0" name=""/>
        <dsp:cNvSpPr/>
      </dsp:nvSpPr>
      <dsp:spPr>
        <a:xfrm>
          <a:off x="2105351" y="3081560"/>
          <a:ext cx="1696834" cy="888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Division: Policy, Norms and Standards</a:t>
          </a:r>
          <a:endParaRPr lang="en-US" sz="1600" b="1" kern="1200" dirty="0"/>
        </a:p>
      </dsp:txBody>
      <dsp:txXfrm>
        <a:off x="2131380" y="3107589"/>
        <a:ext cx="1644776" cy="836635"/>
      </dsp:txXfrm>
    </dsp:sp>
    <dsp:sp modelId="{18099878-C545-4F41-B847-082EFF3AF92D}">
      <dsp:nvSpPr>
        <dsp:cNvPr id="0" name=""/>
        <dsp:cNvSpPr/>
      </dsp:nvSpPr>
      <dsp:spPr>
        <a:xfrm>
          <a:off x="2234805" y="4024732"/>
          <a:ext cx="1372586" cy="787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7A739-85A7-42A5-B830-D1927C9D1F90}">
      <dsp:nvSpPr>
        <dsp:cNvPr id="0" name=""/>
        <dsp:cNvSpPr/>
      </dsp:nvSpPr>
      <dsp:spPr>
        <a:xfrm>
          <a:off x="2267476" y="4055770"/>
          <a:ext cx="1372586" cy="787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Division: Early Warning Systems</a:t>
          </a:r>
          <a:endParaRPr lang="en-US" sz="1600" b="1" kern="1200" dirty="0"/>
        </a:p>
      </dsp:txBody>
      <dsp:txXfrm>
        <a:off x="2290527" y="4078821"/>
        <a:ext cx="1326484" cy="740927"/>
      </dsp:txXfrm>
    </dsp:sp>
    <dsp:sp modelId="{BEF310D8-CCF3-4EB5-8149-197D676EF91D}">
      <dsp:nvSpPr>
        <dsp:cNvPr id="0" name=""/>
        <dsp:cNvSpPr/>
      </dsp:nvSpPr>
      <dsp:spPr>
        <a:xfrm>
          <a:off x="3898171" y="1175928"/>
          <a:ext cx="2755701" cy="978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DD4E1-E634-4994-95DC-86B9187C5885}">
      <dsp:nvSpPr>
        <dsp:cNvPr id="0" name=""/>
        <dsp:cNvSpPr/>
      </dsp:nvSpPr>
      <dsp:spPr>
        <a:xfrm>
          <a:off x="3930842" y="1206965"/>
          <a:ext cx="2755701" cy="978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Directorate: Inspection Services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Director: Mr Ernest </a:t>
          </a:r>
          <a:r>
            <a:rPr lang="en-US" sz="1600" b="1" kern="1200" dirty="0" smtClean="0"/>
            <a:t>Phoku</a:t>
          </a:r>
          <a:endParaRPr lang="en-US" sz="1600" b="1" kern="1200" dirty="0"/>
        </a:p>
      </dsp:txBody>
      <dsp:txXfrm>
        <a:off x="3959487" y="1235610"/>
        <a:ext cx="2698411" cy="920739"/>
      </dsp:txXfrm>
    </dsp:sp>
    <dsp:sp modelId="{B56A0BCC-1A18-44DD-9394-6557BDD089F1}">
      <dsp:nvSpPr>
        <dsp:cNvPr id="0" name=""/>
        <dsp:cNvSpPr/>
      </dsp:nvSpPr>
      <dsp:spPr>
        <a:xfrm>
          <a:off x="3897507" y="2239473"/>
          <a:ext cx="2757031" cy="664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07242-7601-4528-99CB-9BD58D6BDF51}">
      <dsp:nvSpPr>
        <dsp:cNvPr id="0" name=""/>
        <dsp:cNvSpPr/>
      </dsp:nvSpPr>
      <dsp:spPr>
        <a:xfrm>
          <a:off x="3930178" y="2270511"/>
          <a:ext cx="2757031" cy="664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Ports of Entry Point Control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Airports and Sea Ports</a:t>
          </a:r>
          <a:endParaRPr lang="en-US" sz="1600" b="1" kern="1200" dirty="0"/>
        </a:p>
      </dsp:txBody>
      <dsp:txXfrm>
        <a:off x="3949652" y="2289985"/>
        <a:ext cx="2718083" cy="625945"/>
      </dsp:txXfrm>
    </dsp:sp>
    <dsp:sp modelId="{FE2625F6-D636-44AC-9A7F-D3DAE830B50B}">
      <dsp:nvSpPr>
        <dsp:cNvPr id="0" name=""/>
        <dsp:cNvSpPr/>
      </dsp:nvSpPr>
      <dsp:spPr>
        <a:xfrm>
          <a:off x="3871267" y="2989883"/>
          <a:ext cx="2809511" cy="595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16831-EA48-4F06-AC75-97E786A6E70B}">
      <dsp:nvSpPr>
        <dsp:cNvPr id="0" name=""/>
        <dsp:cNvSpPr/>
      </dsp:nvSpPr>
      <dsp:spPr>
        <a:xfrm>
          <a:off x="3903938" y="3020920"/>
          <a:ext cx="2809511" cy="595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Ports of Entry Point Control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Land Borders</a:t>
          </a:r>
          <a:endParaRPr lang="en-US" sz="1600" b="1" kern="1200" dirty="0"/>
        </a:p>
      </dsp:txBody>
      <dsp:txXfrm>
        <a:off x="3921380" y="3038362"/>
        <a:ext cx="2774627" cy="560626"/>
      </dsp:txXfrm>
    </dsp:sp>
    <dsp:sp modelId="{DA61F45A-3DB0-4444-8F5E-66BB664A0BB4}">
      <dsp:nvSpPr>
        <dsp:cNvPr id="0" name=""/>
        <dsp:cNvSpPr/>
      </dsp:nvSpPr>
      <dsp:spPr>
        <a:xfrm>
          <a:off x="3898170" y="3670909"/>
          <a:ext cx="2755704" cy="613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3D099-375F-4000-AAF9-4372CA5FF934}">
      <dsp:nvSpPr>
        <dsp:cNvPr id="0" name=""/>
        <dsp:cNvSpPr/>
      </dsp:nvSpPr>
      <dsp:spPr>
        <a:xfrm>
          <a:off x="3930841" y="3701947"/>
          <a:ext cx="2755704" cy="613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National Plant and Plant Products Inspections</a:t>
          </a:r>
          <a:endParaRPr lang="en-US" sz="1600" b="1" kern="1200" dirty="0"/>
        </a:p>
      </dsp:txBody>
      <dsp:txXfrm>
        <a:off x="3948804" y="3719910"/>
        <a:ext cx="2719778" cy="577372"/>
      </dsp:txXfrm>
    </dsp:sp>
    <dsp:sp modelId="{9C7E4B1E-2893-492F-A8B2-EC9018DA5C35}">
      <dsp:nvSpPr>
        <dsp:cNvPr id="0" name=""/>
        <dsp:cNvSpPr/>
      </dsp:nvSpPr>
      <dsp:spPr>
        <a:xfrm>
          <a:off x="3909749" y="4369724"/>
          <a:ext cx="2732546" cy="460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8D9F3-CBF5-484E-9627-74E5C850E159}">
      <dsp:nvSpPr>
        <dsp:cNvPr id="0" name=""/>
        <dsp:cNvSpPr/>
      </dsp:nvSpPr>
      <dsp:spPr>
        <a:xfrm>
          <a:off x="3942420" y="4400762"/>
          <a:ext cx="2732546" cy="460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Quarantine and Diagnostic Services</a:t>
          </a:r>
          <a:endParaRPr lang="en-US" sz="1600" b="1" kern="1200" dirty="0"/>
        </a:p>
      </dsp:txBody>
      <dsp:txXfrm>
        <a:off x="3955908" y="4414250"/>
        <a:ext cx="2705570" cy="433533"/>
      </dsp:txXfrm>
    </dsp:sp>
    <dsp:sp modelId="{14679D29-D054-48DB-A504-C421FF45904E}">
      <dsp:nvSpPr>
        <dsp:cNvPr id="0" name=""/>
        <dsp:cNvSpPr/>
      </dsp:nvSpPr>
      <dsp:spPr>
        <a:xfrm>
          <a:off x="6747070" y="1175928"/>
          <a:ext cx="3467467" cy="1106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4723D-934B-4CFC-8ED6-0C2E7B725BCF}">
      <dsp:nvSpPr>
        <dsp:cNvPr id="0" name=""/>
        <dsp:cNvSpPr/>
      </dsp:nvSpPr>
      <dsp:spPr>
        <a:xfrm>
          <a:off x="6779741" y="1206965"/>
          <a:ext cx="3467467" cy="1106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Directorate: Food Import and Export Standards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Acting Director: Mr Jeremiah Manyuwa</a:t>
          </a:r>
          <a:endParaRPr lang="en-US" sz="1600" b="1" kern="1200" dirty="0"/>
        </a:p>
      </dsp:txBody>
      <dsp:txXfrm>
        <a:off x="6812162" y="1239386"/>
        <a:ext cx="3402625" cy="1042109"/>
      </dsp:txXfrm>
    </dsp:sp>
    <dsp:sp modelId="{D42EAD88-9C70-46FD-BC92-5ABB2B8CFBDE}">
      <dsp:nvSpPr>
        <dsp:cNvPr id="0" name=""/>
        <dsp:cNvSpPr/>
      </dsp:nvSpPr>
      <dsp:spPr>
        <a:xfrm>
          <a:off x="6760656" y="2368396"/>
          <a:ext cx="3440295" cy="542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58280-B409-41B6-B1CC-D97C4A64E32E}">
      <dsp:nvSpPr>
        <dsp:cNvPr id="0" name=""/>
        <dsp:cNvSpPr/>
      </dsp:nvSpPr>
      <dsp:spPr>
        <a:xfrm>
          <a:off x="6793327" y="2399433"/>
          <a:ext cx="3440295" cy="542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Sub-directorate: Regulatory Desk</a:t>
          </a:r>
          <a:endParaRPr lang="en-US" sz="1600" b="1" kern="1200" dirty="0"/>
        </a:p>
      </dsp:txBody>
      <dsp:txXfrm>
        <a:off x="6809222" y="2415328"/>
        <a:ext cx="3408505" cy="510907"/>
      </dsp:txXfrm>
    </dsp:sp>
    <dsp:sp modelId="{786A010E-4462-4888-9354-CD65ACE730C5}">
      <dsp:nvSpPr>
        <dsp:cNvPr id="0" name=""/>
        <dsp:cNvSpPr/>
      </dsp:nvSpPr>
      <dsp:spPr>
        <a:xfrm>
          <a:off x="6746120" y="2996610"/>
          <a:ext cx="3469367" cy="584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D26C8-39B6-4D69-81F4-6447A8DC9FBE}">
      <dsp:nvSpPr>
        <dsp:cNvPr id="0" name=""/>
        <dsp:cNvSpPr/>
      </dsp:nvSpPr>
      <dsp:spPr>
        <a:xfrm>
          <a:off x="6778791" y="3027648"/>
          <a:ext cx="3469367" cy="5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Sub-directorate: Biosecurity Awareness and Promotion</a:t>
          </a:r>
          <a:endParaRPr lang="en-US" sz="1600" b="1" kern="1200" dirty="0"/>
        </a:p>
      </dsp:txBody>
      <dsp:txXfrm>
        <a:off x="6795921" y="3044778"/>
        <a:ext cx="3435107" cy="550594"/>
      </dsp:txXfrm>
    </dsp:sp>
    <dsp:sp modelId="{37226AA9-8B43-445C-81A6-3A64A3505460}">
      <dsp:nvSpPr>
        <dsp:cNvPr id="0" name=""/>
        <dsp:cNvSpPr/>
      </dsp:nvSpPr>
      <dsp:spPr>
        <a:xfrm>
          <a:off x="6784436" y="3666981"/>
          <a:ext cx="3392734" cy="510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31049-CF2C-490C-984D-1177D7955C82}">
      <dsp:nvSpPr>
        <dsp:cNvPr id="0" name=""/>
        <dsp:cNvSpPr/>
      </dsp:nvSpPr>
      <dsp:spPr>
        <a:xfrm>
          <a:off x="6817107" y="3698018"/>
          <a:ext cx="3392734" cy="510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Sub-directorate: WTO-SPS Coordination</a:t>
          </a:r>
          <a:endParaRPr lang="en-US" sz="1600" b="1" kern="1200" dirty="0"/>
        </a:p>
      </dsp:txBody>
      <dsp:txXfrm>
        <a:off x="6832073" y="3712984"/>
        <a:ext cx="3362802" cy="481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ZA" smtClean="0"/>
              <a:t>SECRET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796-C2CC-40A1-8EF9-FE9CEC852F87}" type="datetimeFigureOut">
              <a:rPr lang="en-ZA" smtClean="0"/>
              <a:t>2022/04/06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C74E5-EB48-4E78-BBC9-46A63A0EE5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355262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SECRET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16948-EEED-4004-8095-F200D5D8831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1EAE2-26ED-43C1-B62E-6F279FE0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5267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gnore th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5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8D90C884-7D7B-4B31-BC34-8F0E9DF72697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pic>
        <p:nvPicPr>
          <p:cNvPr id="6" name="Picture 1" descr="Image result for Department of rural development and land reform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1" y="5923966"/>
            <a:ext cx="2504177" cy="93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282C3E1-B261-4DBF-9F46-562355C0EF1E}"/>
              </a:ext>
            </a:extLst>
          </p:cNvPr>
          <p:cNvSpPr txBox="1">
            <a:spLocks/>
          </p:cNvSpPr>
          <p:nvPr userDrawn="1"/>
        </p:nvSpPr>
        <p:spPr>
          <a:xfrm>
            <a:off x="1" y="274638"/>
            <a:ext cx="12207939" cy="981012"/>
          </a:xfrm>
          <a:prstGeom prst="rect">
            <a:avLst/>
          </a:prstGeom>
          <a:gradFill>
            <a:gsLst>
              <a:gs pos="0">
                <a:srgbClr val="005D28">
                  <a:alpha val="88000"/>
                </a:srgbClr>
              </a:gs>
              <a:gs pos="38000">
                <a:srgbClr val="005D28">
                  <a:alpha val="92000"/>
                </a:srgbClr>
              </a:gs>
              <a:gs pos="92000">
                <a:srgbClr val="68A448"/>
              </a:gs>
            </a:gsLst>
            <a:lin ang="10800000" scaled="0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493776" rtl="0" eaLnBrk="1" latinLnBrk="0" hangingPunct="1">
              <a:spcBef>
                <a:spcPct val="0"/>
              </a:spcBef>
              <a:buNone/>
              <a:defRPr lang="en-ZA" sz="36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prstClr val="whit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47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A8475CF2-C535-487F-B709-487A24050583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18CFA8-5B01-492F-9E46-88A3A044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207939" cy="981012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7716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gn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273054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16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456"/>
            </a:lvl1pPr>
            <a:lvl2pPr>
              <a:defRPr sz="3024"/>
            </a:lvl2pPr>
            <a:lvl3pPr>
              <a:defRPr sz="2592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1512"/>
            </a:lvl1pPr>
            <a:lvl2pPr marL="493776" indent="0">
              <a:buNone/>
              <a:defRPr sz="1296"/>
            </a:lvl2pPr>
            <a:lvl3pPr marL="987552" indent="0">
              <a:buNone/>
              <a:defRPr sz="1080"/>
            </a:lvl3pPr>
            <a:lvl4pPr marL="1481328" indent="0">
              <a:buNone/>
              <a:defRPr sz="972"/>
            </a:lvl4pPr>
            <a:lvl5pPr marL="1975104" indent="0">
              <a:buNone/>
              <a:defRPr sz="972"/>
            </a:lvl5pPr>
            <a:lvl6pPr marL="2468880" indent="0">
              <a:buNone/>
              <a:defRPr sz="972"/>
            </a:lvl6pPr>
            <a:lvl7pPr marL="2962656" indent="0">
              <a:buNone/>
              <a:defRPr sz="972"/>
            </a:lvl7pPr>
            <a:lvl8pPr marL="3456432" indent="0">
              <a:buNone/>
              <a:defRPr sz="972"/>
            </a:lvl8pPr>
            <a:lvl9pPr marL="3950208" indent="0">
              <a:buNone/>
              <a:defRPr sz="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2E7814CE-C92E-461D-858A-142E25719DD0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6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gno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273051"/>
            <a:ext cx="10972796" cy="473972"/>
          </a:xfrm>
          <a:prstGeom prst="rect">
            <a:avLst/>
          </a:prstGeom>
        </p:spPr>
        <p:txBody>
          <a:bodyPr anchor="b"/>
          <a:lstStyle>
            <a:lvl1pPr algn="ctr">
              <a:defRPr sz="216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2771" y="970847"/>
            <a:ext cx="5720196" cy="5155318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88"/>
            </a:lvl2pPr>
            <a:lvl3pPr>
              <a:defRPr sz="1134"/>
            </a:lvl3pPr>
            <a:lvl4pPr>
              <a:defRPr sz="1080"/>
            </a:lvl4pPr>
            <a:lvl5pPr>
              <a:defRPr sz="108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970846"/>
            <a:ext cx="5009755" cy="5155320"/>
          </a:xfrm>
        </p:spPr>
        <p:txBody>
          <a:bodyPr>
            <a:normAutofit/>
          </a:bodyPr>
          <a:lstStyle>
            <a:lvl1pPr marL="0" indent="0">
              <a:buNone/>
              <a:defRPr sz="1296"/>
            </a:lvl1pPr>
            <a:lvl2pPr marL="493776" indent="0">
              <a:buNone/>
              <a:defRPr sz="1296"/>
            </a:lvl2pPr>
            <a:lvl3pPr marL="987552" indent="0">
              <a:buNone/>
              <a:defRPr sz="1080"/>
            </a:lvl3pPr>
            <a:lvl4pPr marL="1481328" indent="0">
              <a:buNone/>
              <a:defRPr sz="972"/>
            </a:lvl4pPr>
            <a:lvl5pPr marL="1975104" indent="0">
              <a:buNone/>
              <a:defRPr sz="972"/>
            </a:lvl5pPr>
            <a:lvl6pPr marL="2468880" indent="0">
              <a:buNone/>
              <a:defRPr sz="972"/>
            </a:lvl6pPr>
            <a:lvl7pPr marL="2962656" indent="0">
              <a:buNone/>
              <a:defRPr sz="972"/>
            </a:lvl7pPr>
            <a:lvl8pPr marL="3456432" indent="0">
              <a:buNone/>
              <a:defRPr sz="972"/>
            </a:lvl8pPr>
            <a:lvl9pPr marL="3950208" indent="0">
              <a:buNone/>
              <a:defRPr sz="97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7D8EFF1F-473C-453E-83ED-DA63EBE22B6C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gno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16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6"/>
            </a:lvl1pPr>
            <a:lvl2pPr marL="493776" indent="0">
              <a:buNone/>
              <a:defRPr sz="3024"/>
            </a:lvl2pPr>
            <a:lvl3pPr marL="987552" indent="0">
              <a:buNone/>
              <a:defRPr sz="2592"/>
            </a:lvl3pPr>
            <a:lvl4pPr marL="1481328" indent="0">
              <a:buNone/>
              <a:defRPr sz="2160"/>
            </a:lvl4pPr>
            <a:lvl5pPr marL="1975104" indent="0">
              <a:buNone/>
              <a:defRPr sz="2160"/>
            </a:lvl5pPr>
            <a:lvl6pPr marL="2468880" indent="0">
              <a:buNone/>
              <a:defRPr sz="2160"/>
            </a:lvl6pPr>
            <a:lvl7pPr marL="2962656" indent="0">
              <a:buNone/>
              <a:defRPr sz="2160"/>
            </a:lvl7pPr>
            <a:lvl8pPr marL="3456432" indent="0">
              <a:buNone/>
              <a:defRPr sz="2160"/>
            </a:lvl8pPr>
            <a:lvl9pPr marL="3950208" indent="0">
              <a:buNone/>
              <a:defRPr sz="216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12"/>
            </a:lvl1pPr>
            <a:lvl2pPr marL="493776" indent="0">
              <a:buNone/>
              <a:defRPr sz="1296"/>
            </a:lvl2pPr>
            <a:lvl3pPr marL="987552" indent="0">
              <a:buNone/>
              <a:defRPr sz="1080"/>
            </a:lvl3pPr>
            <a:lvl4pPr marL="1481328" indent="0">
              <a:buNone/>
              <a:defRPr sz="972"/>
            </a:lvl4pPr>
            <a:lvl5pPr marL="1975104" indent="0">
              <a:buNone/>
              <a:defRPr sz="972"/>
            </a:lvl5pPr>
            <a:lvl6pPr marL="2468880" indent="0">
              <a:buNone/>
              <a:defRPr sz="972"/>
            </a:lvl6pPr>
            <a:lvl7pPr marL="2962656" indent="0">
              <a:buNone/>
              <a:defRPr sz="972"/>
            </a:lvl7pPr>
            <a:lvl8pPr marL="3456432" indent="0">
              <a:buNone/>
              <a:defRPr sz="972"/>
            </a:lvl8pPr>
            <a:lvl9pPr marL="3950208" indent="0">
              <a:buNone/>
              <a:defRPr sz="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44581C88-6A6F-4E42-B8C6-B29CF332200E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Igno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12207939" cy="981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35BFCF70-6BED-43F8-973B-D05FCE23DF99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17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Igno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48768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487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7E7C7897-EECA-422F-945D-E68E46216DE6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65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6" y="408327"/>
            <a:ext cx="5276607" cy="5768636"/>
            <a:chOff x="883522" y="408327"/>
            <a:chExt cx="5276606" cy="576863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FFC000"/>
                </a:gs>
                <a:gs pos="50000">
                  <a:srgbClr val="E9A932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>
                  <a:solidFill>
                    <a:prstClr val="white"/>
                  </a:solidFill>
                </a:rPr>
                <a:t>2</a:t>
              </a: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r>
                <a:rPr lang="en-US" sz="1350">
                  <a:solidFill>
                    <a:prstClr val="white"/>
                  </a:solidFill>
                </a:rPr>
                <a:t>+</a:t>
              </a: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781" y="1107282"/>
              <a:ext cx="4572000" cy="457200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>
                  <a:solidFill>
                    <a:prstClr val="white"/>
                  </a:solidFill>
                </a:rPr>
                <a:t>2</a:t>
              </a: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  <a:p>
              <a:pPr algn="ctr"/>
              <a:r>
                <a:rPr lang="en-US" sz="1350">
                  <a:solidFill>
                    <a:prstClr val="white"/>
                  </a:solidFill>
                </a:rPr>
                <a:t>+</a:t>
              </a:r>
            </a:p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6" y="1501775"/>
            <a:ext cx="4351911" cy="238446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300" b="1" spc="225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203" y="3886244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500" spc="450">
                <a:solidFill>
                  <a:srgbClr val="2F3342"/>
                </a:solidFill>
                <a:latin typeface="+mj-lt"/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D24A36-5F75-40A5-8DA4-0364F4492F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79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E5FC8FDA-68E6-4FFD-8096-307AA3DC2483}" type="datetime1">
              <a:rPr lang="en-ZA" smtClean="0"/>
              <a:t>2022/04/06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ZA" smtClean="0"/>
              <a:t>1 to 12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18CFA8-5B01-492F-9E46-88A3A044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207939" cy="981012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3928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SDF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12207939" cy="9810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48268"/>
            <a:ext cx="5384800" cy="5177898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34"/>
            </a:lvl2pPr>
            <a:lvl3pPr>
              <a:defRPr sz="1080"/>
            </a:lvl3pPr>
            <a:lvl4pPr>
              <a:defRPr sz="972"/>
            </a:lvl4pPr>
            <a:lvl5pPr>
              <a:defRPr sz="972"/>
            </a:lvl5pPr>
            <a:lvl6pPr>
              <a:defRPr sz="1944"/>
            </a:lvl6pPr>
            <a:lvl7pPr>
              <a:defRPr sz="1944"/>
            </a:lvl7pPr>
            <a:lvl8pPr>
              <a:defRPr sz="1944"/>
            </a:lvl8pPr>
            <a:lvl9pPr>
              <a:defRPr sz="19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48268"/>
            <a:ext cx="5384800" cy="5177898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88"/>
            </a:lvl2pPr>
            <a:lvl3pPr>
              <a:defRPr sz="1134"/>
            </a:lvl3pPr>
            <a:lvl4pPr>
              <a:defRPr sz="1080"/>
            </a:lvl4pPr>
            <a:lvl5pPr>
              <a:defRPr sz="1080"/>
            </a:lvl5pPr>
            <a:lvl6pPr>
              <a:defRPr sz="1944"/>
            </a:lvl6pPr>
            <a:lvl7pPr>
              <a:defRPr sz="1944"/>
            </a:lvl7pPr>
            <a:lvl8pPr>
              <a:defRPr sz="1944"/>
            </a:lvl8pPr>
            <a:lvl9pPr>
              <a:defRPr sz="19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8F9E7D63-B41C-42F9-B75E-34FAAEC667FD}" type="datetime1">
              <a:rPr lang="en-ZA" smtClean="0"/>
              <a:t>2022/04/06</a:t>
            </a:fld>
            <a:endParaRPr lang="en-Z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ZA" smtClean="0"/>
              <a:t>1 to 12</a:t>
            </a:r>
            <a:endParaRPr lang="en-Z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0096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6" y="408327"/>
            <a:ext cx="5276607" cy="5768636"/>
            <a:chOff x="883522" y="408327"/>
            <a:chExt cx="5276606" cy="576863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FFC000"/>
                </a:gs>
                <a:gs pos="50000">
                  <a:srgbClr val="E9A932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/>
                <a:t>2</a:t>
              </a:r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r>
                <a:rPr lang="en-US" sz="1350"/>
                <a:t>+</a:t>
              </a:r>
            </a:p>
            <a:p>
              <a:pPr algn="ctr"/>
              <a:endParaRPr lang="en-US" sz="1350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781" y="1107282"/>
              <a:ext cx="4572000" cy="457200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/>
                <a:t>2</a:t>
              </a:r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endParaRPr lang="en-US" sz="1350"/>
            </a:p>
            <a:p>
              <a:pPr algn="ctr"/>
              <a:r>
                <a:rPr lang="en-US" sz="1350"/>
                <a:t>+</a:t>
              </a:r>
            </a:p>
            <a:p>
              <a:pPr algn="ctr"/>
              <a:endParaRPr lang="en-US" sz="135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6" y="1501775"/>
            <a:ext cx="4351911" cy="238446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300" b="1" spc="225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203" y="3886244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500" spc="450">
                <a:solidFill>
                  <a:srgbClr val="2F3342"/>
                </a:solidFill>
                <a:latin typeface="+mj-lt"/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D24A36-5F75-40A5-8DA4-0364F4492F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245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SDF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207939" cy="981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76C697C6-900B-461B-BE31-B0F2804B994A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650818-C30F-4717-A384-B63233828A7C}"/>
              </a:ext>
            </a:extLst>
          </p:cNvPr>
          <p:cNvSpPr txBox="1">
            <a:spLocks/>
          </p:cNvSpPr>
          <p:nvPr userDrawn="1"/>
        </p:nvSpPr>
        <p:spPr>
          <a:xfrm>
            <a:off x="-15940" y="0"/>
            <a:ext cx="12207939" cy="981012"/>
          </a:xfrm>
          <a:prstGeom prst="rect">
            <a:avLst/>
          </a:prstGeom>
          <a:gradFill>
            <a:gsLst>
              <a:gs pos="0">
                <a:srgbClr val="005D28">
                  <a:alpha val="88000"/>
                </a:srgbClr>
              </a:gs>
              <a:gs pos="38000">
                <a:srgbClr val="005D28">
                  <a:alpha val="92000"/>
                </a:srgbClr>
              </a:gs>
              <a:gs pos="92000">
                <a:srgbClr val="68A448"/>
              </a:gs>
            </a:gsLst>
            <a:lin ang="10800000" scaled="0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493776" rtl="0" eaLnBrk="1" latinLnBrk="0" hangingPunct="1">
              <a:spcBef>
                <a:spcPct val="0"/>
              </a:spcBef>
              <a:buNone/>
              <a:defRPr lang="en-ZA" sz="36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2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SDF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D5D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94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24" b="1" cap="all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93776" indent="0">
              <a:buNone/>
              <a:defRPr sz="1944">
                <a:solidFill>
                  <a:schemeClr val="tx1">
                    <a:tint val="75000"/>
                  </a:schemeClr>
                </a:solidFill>
              </a:defRPr>
            </a:lvl2pPr>
            <a:lvl3pPr marL="987552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48132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97510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46888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96265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9502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1724FD0E-73E6-4308-A22C-C0D09F9E4D30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0E047-AC8E-434C-9B9D-A9E24C6CAA86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8" name="Picture 7" descr="Logo Edit First draft-05.png"/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0647" y="-3583854"/>
            <a:ext cx="9442552" cy="876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SDF Sub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53ACD5">
                  <a:tint val="66000"/>
                  <a:satMod val="160000"/>
                </a:srgbClr>
              </a:gs>
              <a:gs pos="50000">
                <a:srgbClr val="53ACD5">
                  <a:tint val="44500"/>
                  <a:satMod val="160000"/>
                </a:srgbClr>
              </a:gs>
              <a:gs pos="100000">
                <a:srgbClr val="53ACD5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94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24" b="1" cap="all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93776" indent="0">
              <a:buNone/>
              <a:defRPr sz="1944">
                <a:solidFill>
                  <a:schemeClr val="tx1">
                    <a:tint val="75000"/>
                  </a:schemeClr>
                </a:solidFill>
              </a:defRPr>
            </a:lvl2pPr>
            <a:lvl3pPr marL="987552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48132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97510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46888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96265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9502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450ADF3A-DE91-45C5-8816-8E7BA60568AD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0E047-AC8E-434C-9B9D-A9E24C6CAA86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8" name="Picture 7" descr="Logo Edit First draft-05.png"/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0647" y="-3583854"/>
            <a:ext cx="9442552" cy="876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4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SDF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12207939" cy="9810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48268"/>
            <a:ext cx="5384800" cy="5177898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34"/>
            </a:lvl2pPr>
            <a:lvl3pPr>
              <a:defRPr sz="1080"/>
            </a:lvl3pPr>
            <a:lvl4pPr>
              <a:defRPr sz="972"/>
            </a:lvl4pPr>
            <a:lvl5pPr>
              <a:defRPr sz="972"/>
            </a:lvl5pPr>
            <a:lvl6pPr>
              <a:defRPr sz="1944"/>
            </a:lvl6pPr>
            <a:lvl7pPr>
              <a:defRPr sz="1944"/>
            </a:lvl7pPr>
            <a:lvl8pPr>
              <a:defRPr sz="1944"/>
            </a:lvl8pPr>
            <a:lvl9pPr>
              <a:defRPr sz="19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48268"/>
            <a:ext cx="5384800" cy="5177898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88"/>
            </a:lvl2pPr>
            <a:lvl3pPr>
              <a:defRPr sz="1134"/>
            </a:lvl3pPr>
            <a:lvl4pPr>
              <a:defRPr sz="1080"/>
            </a:lvl4pPr>
            <a:lvl5pPr>
              <a:defRPr sz="1080"/>
            </a:lvl5pPr>
            <a:lvl6pPr>
              <a:defRPr sz="1944"/>
            </a:lvl6pPr>
            <a:lvl7pPr>
              <a:defRPr sz="1944"/>
            </a:lvl7pPr>
            <a:lvl8pPr>
              <a:defRPr sz="1944"/>
            </a:lvl8pPr>
            <a:lvl9pPr>
              <a:defRPr sz="19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3B2AEA3-34AB-4173-8171-12C161EE78F0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3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NSDF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36828"/>
            <a:ext cx="5386917" cy="406552"/>
          </a:xfrm>
        </p:spPr>
        <p:txBody>
          <a:bodyPr anchor="b">
            <a:normAutofit/>
          </a:bodyPr>
          <a:lstStyle>
            <a:lvl1pPr marL="0" indent="0">
              <a:buNone/>
              <a:defRPr sz="151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44979"/>
            <a:ext cx="5386917" cy="4681186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88"/>
            </a:lvl2pPr>
            <a:lvl3pPr>
              <a:defRPr sz="1188"/>
            </a:lvl3pPr>
            <a:lvl4pPr>
              <a:defRPr sz="1188"/>
            </a:lvl4pPr>
            <a:lvl5pPr>
              <a:defRPr sz="1188"/>
            </a:lvl5pPr>
            <a:lvl6pPr>
              <a:defRPr sz="1728"/>
            </a:lvl6pPr>
            <a:lvl7pPr>
              <a:defRPr sz="1728"/>
            </a:lvl7pPr>
            <a:lvl8pPr>
              <a:defRPr sz="1728"/>
            </a:lvl8pPr>
            <a:lvl9pPr>
              <a:defRPr sz="172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936828"/>
            <a:ext cx="5389033" cy="406552"/>
          </a:xfrm>
        </p:spPr>
        <p:txBody>
          <a:bodyPr anchor="b">
            <a:normAutofit/>
          </a:bodyPr>
          <a:lstStyle>
            <a:lvl1pPr marL="0" indent="0">
              <a:buNone/>
              <a:defRPr sz="151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1444979"/>
            <a:ext cx="5389033" cy="4681186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88"/>
            </a:lvl2pPr>
            <a:lvl3pPr>
              <a:defRPr sz="1134"/>
            </a:lvl3pPr>
            <a:lvl4pPr>
              <a:defRPr sz="1080"/>
            </a:lvl4pPr>
            <a:lvl5pPr>
              <a:defRPr sz="1080"/>
            </a:lvl5pPr>
            <a:lvl6pPr>
              <a:defRPr sz="1728"/>
            </a:lvl6pPr>
            <a:lvl7pPr>
              <a:defRPr sz="1728"/>
            </a:lvl7pPr>
            <a:lvl8pPr>
              <a:defRPr sz="1728"/>
            </a:lvl8pPr>
            <a:lvl9pPr>
              <a:defRPr sz="172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E8D85107-DA0F-4320-B021-DF000E069695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7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NSDF 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36828"/>
            <a:ext cx="3556000" cy="406552"/>
          </a:xfrm>
        </p:spPr>
        <p:txBody>
          <a:bodyPr anchor="b">
            <a:normAutofit/>
          </a:bodyPr>
          <a:lstStyle>
            <a:lvl1pPr marL="0" indent="0">
              <a:buNone/>
              <a:defRPr sz="151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44979"/>
            <a:ext cx="3556000" cy="4681186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88"/>
            </a:lvl2pPr>
            <a:lvl3pPr>
              <a:defRPr sz="1188"/>
            </a:lvl3pPr>
            <a:lvl4pPr>
              <a:defRPr sz="1188"/>
            </a:lvl4pPr>
            <a:lvl5pPr>
              <a:defRPr sz="1188"/>
            </a:lvl5pPr>
            <a:lvl6pPr>
              <a:defRPr sz="1728"/>
            </a:lvl6pPr>
            <a:lvl7pPr>
              <a:defRPr sz="1728"/>
            </a:lvl7pPr>
            <a:lvl8pPr>
              <a:defRPr sz="1728"/>
            </a:lvl8pPr>
            <a:lvl9pPr>
              <a:defRPr sz="172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07842" y="936828"/>
            <a:ext cx="7274569" cy="406552"/>
          </a:xfrm>
        </p:spPr>
        <p:txBody>
          <a:bodyPr anchor="b">
            <a:normAutofit/>
          </a:bodyPr>
          <a:lstStyle>
            <a:lvl1pPr marL="0" indent="0">
              <a:buNone/>
              <a:defRPr sz="151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07842" y="1444979"/>
            <a:ext cx="7274569" cy="4681186"/>
          </a:xfrm>
        </p:spPr>
        <p:txBody>
          <a:bodyPr>
            <a:normAutofit/>
          </a:bodyPr>
          <a:lstStyle>
            <a:lvl1pPr>
              <a:defRPr sz="1296"/>
            </a:lvl1pPr>
            <a:lvl2pPr>
              <a:defRPr sz="1188"/>
            </a:lvl2pPr>
            <a:lvl3pPr>
              <a:defRPr sz="1134"/>
            </a:lvl3pPr>
            <a:lvl4pPr>
              <a:defRPr sz="1080"/>
            </a:lvl4pPr>
            <a:lvl5pPr>
              <a:defRPr sz="1080"/>
            </a:lvl5pPr>
            <a:lvl6pPr>
              <a:defRPr sz="1728"/>
            </a:lvl6pPr>
            <a:lvl7pPr>
              <a:defRPr sz="1728"/>
            </a:lvl7pPr>
            <a:lvl8pPr>
              <a:defRPr sz="1728"/>
            </a:lvl8pPr>
            <a:lvl9pPr>
              <a:defRPr sz="172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815CEC63-1EAE-4A55-BA4D-DB64C3D72AC6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580E047-AC8E-434C-9B9D-A9E24C6CAA8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4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SDF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12207939" cy="981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018C2057-CCD1-4238-ABEB-8C749CDD9813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8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SDF Title Only_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12207939" cy="981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966810F6-4C8A-4525-A316-0CE833FA2696}" type="datetime1">
              <a:rPr lang="en-ZA" smtClean="0">
                <a:solidFill>
                  <a:prstClr val="black"/>
                </a:solidFill>
              </a:rPr>
              <a:pPr/>
              <a:t>2022/04/06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112937"/>
            <a:ext cx="10573925" cy="745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9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8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>
            <a:extLst>
              <a:ext uri="{FF2B5EF4-FFF2-40B4-BE49-F238E27FC236}">
                <a16:creationId xmlns:a16="http://schemas.microsoft.com/office/drawing/2014/main" id="{8CA45FC0-7828-4621-9632-CF0A641BB43D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04" b="31992"/>
          <a:stretch>
            <a:fillRect/>
          </a:stretch>
        </p:blipFill>
        <p:spPr bwMode="auto">
          <a:xfrm>
            <a:off x="28575" y="6094235"/>
            <a:ext cx="2419350" cy="75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4C612FE-6D1D-1042-87E4-08CBFCE46325}"/>
              </a:ext>
            </a:extLst>
          </p:cNvPr>
          <p:cNvSpPr/>
          <p:nvPr userDrawn="1"/>
        </p:nvSpPr>
        <p:spPr>
          <a:xfrm>
            <a:off x="1" y="1255650"/>
            <a:ext cx="12207939" cy="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93205"/>
            <a:ext cx="10972800" cy="4632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pic>
        <p:nvPicPr>
          <p:cNvPr id="9" name="Picture 6" descr="DRDLR Powerpoint Presentation.jpg">
            <a:extLst>
              <a:ext uri="{FF2B5EF4-FFF2-40B4-BE49-F238E27FC236}">
                <a16:creationId xmlns:a16="http://schemas.microsoft.com/office/drawing/2014/main" id="{104DF176-F811-4130-9FD0-DBCE6C63C0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84" b="11834"/>
          <a:stretch/>
        </p:blipFill>
        <p:spPr bwMode="auto">
          <a:xfrm>
            <a:off x="0" y="5766195"/>
            <a:ext cx="12192000" cy="33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C088BA2E-B0C0-45FF-909D-A504A7A0C233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116639"/>
            <a:ext cx="780574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99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712" r:id="rId17"/>
    <p:sldLayoutId id="2147483665" r:id="rId18"/>
    <p:sldLayoutId id="2147483677" r:id="rId19"/>
  </p:sldLayoutIdLst>
  <p:hf hdr="0" ftr="0" dt="0"/>
  <p:txStyles>
    <p:titleStyle>
      <a:lvl1pPr algn="ctr" defTabSz="493776" rtl="0" eaLnBrk="1" latinLnBrk="0" hangingPunct="1">
        <a:spcBef>
          <a:spcPct val="0"/>
        </a:spcBef>
        <a:buNone/>
        <a:defRPr lang="en-ZA" sz="3600" b="1" kern="1200" dirty="0">
          <a:solidFill>
            <a:schemeClr val="lt1"/>
          </a:solidFill>
          <a:latin typeface="+mn-lt"/>
          <a:ea typeface="+mn-ea"/>
          <a:cs typeface="+mn-cs"/>
        </a:defRPr>
      </a:lvl1pPr>
    </p:titleStyle>
    <p:bodyStyle>
      <a:lvl1pPr marL="0" indent="0" algn="l" defTabSz="493776" rtl="0" eaLnBrk="1" latinLnBrk="0" hangingPunct="1">
        <a:lnSpc>
          <a:spcPct val="110000"/>
        </a:lnSpc>
        <a:spcBef>
          <a:spcPct val="20000"/>
        </a:spcBef>
        <a:buFont typeface="Arial"/>
        <a:buNone/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489888" indent="-308610" algn="l" defTabSz="493776" rtl="0" eaLnBrk="1" latinLnBrk="0" hangingPunct="1">
        <a:lnSpc>
          <a:spcPct val="110000"/>
        </a:lnSpc>
        <a:spcBef>
          <a:spcPct val="20000"/>
        </a:spcBef>
        <a:buClr>
          <a:srgbClr val="E9A934"/>
        </a:buClr>
        <a:buFont typeface="Arial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730944" indent="-246888" algn="l" defTabSz="493776" rtl="0" eaLnBrk="1" latinLnBrk="0" hangingPunct="1">
        <a:lnSpc>
          <a:spcPct val="110000"/>
        </a:lnSpc>
        <a:spcBef>
          <a:spcPct val="20000"/>
        </a:spcBef>
        <a:buClr>
          <a:srgbClr val="E9A934"/>
        </a:buClr>
        <a:buSzPct val="100000"/>
        <a:buFont typeface="Lucida Grande"/>
        <a:buChar char="-"/>
        <a:defRPr sz="1944" kern="1200">
          <a:solidFill>
            <a:schemeClr val="tx1"/>
          </a:solidFill>
          <a:latin typeface="+mn-lt"/>
          <a:ea typeface="+mn-ea"/>
          <a:cs typeface="+mn-cs"/>
        </a:defRPr>
      </a:lvl3pPr>
      <a:lvl4pPr marL="991440" indent="-246888" algn="l" defTabSz="493776" rtl="0" eaLnBrk="1" latinLnBrk="0" hangingPunct="1">
        <a:lnSpc>
          <a:spcPct val="110000"/>
        </a:lnSpc>
        <a:spcBef>
          <a:spcPct val="20000"/>
        </a:spcBef>
        <a:buClr>
          <a:srgbClr val="E9A934"/>
        </a:buClr>
        <a:buFont typeface="Arial"/>
        <a:buChar char="–"/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1251936" indent="-246888" algn="l" defTabSz="493776" rtl="0" eaLnBrk="1" latinLnBrk="0" hangingPunct="1">
        <a:lnSpc>
          <a:spcPct val="110000"/>
        </a:lnSpc>
        <a:spcBef>
          <a:spcPct val="20000"/>
        </a:spcBef>
        <a:buClr>
          <a:srgbClr val="E9A934"/>
        </a:buClr>
        <a:buFont typeface="Arial"/>
        <a:buChar char="»"/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715768" indent="-246888" algn="l" defTabSz="493776" rtl="0" eaLnBrk="1" latinLnBrk="0" hangingPunct="1">
        <a:spcBef>
          <a:spcPct val="200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indent="-246888" algn="l" defTabSz="493776" rtl="0" eaLnBrk="1" latinLnBrk="0" hangingPunct="1">
        <a:spcBef>
          <a:spcPct val="200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703320" indent="-246888" algn="l" defTabSz="493776" rtl="0" eaLnBrk="1" latinLnBrk="0" hangingPunct="1">
        <a:spcBef>
          <a:spcPct val="200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indent="-246888" algn="l" defTabSz="493776" rtl="0" eaLnBrk="1" latinLnBrk="0" hangingPunct="1">
        <a:spcBef>
          <a:spcPct val="200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3pPr>
      <a:lvl4pPr marL="1481328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468880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2962656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456432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3950208" algn="l" defTabSz="493776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74637"/>
            <a:ext cx="12207939" cy="1081551"/>
          </a:xfrm>
        </p:spPr>
        <p:txBody>
          <a:bodyPr>
            <a:normAutofit/>
          </a:bodyPr>
          <a:lstStyle/>
          <a:p>
            <a:r>
              <a:rPr lang="en-ZA" dirty="0" smtClean="0"/>
              <a:t>BB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-904776" y="19272"/>
            <a:ext cx="12474341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1621155" indent="-1440815" algn="just">
              <a:spcAft>
                <a:spcPts val="0"/>
              </a:spcAft>
            </a:pPr>
            <a:r>
              <a:rPr lang="en-ZA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ZA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The Branch: Agricultural </a:t>
            </a:r>
            <a:r>
              <a:rPr lang="en-ZA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Production, </a:t>
            </a:r>
            <a:r>
              <a:rPr lang="en-ZA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Biosecurity and  </a:t>
            </a:r>
            <a:r>
              <a:rPr lang="en-ZA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Natural Resources </a:t>
            </a:r>
            <a:r>
              <a:rPr lang="en-ZA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Management </a:t>
            </a:r>
            <a:endParaRPr lang="en-ZA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28919008"/>
              </p:ext>
            </p:extLst>
          </p:nvPr>
        </p:nvGraphicFramePr>
        <p:xfrm>
          <a:off x="646113" y="2145827"/>
          <a:ext cx="10609491" cy="3265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910837104"/>
              </p:ext>
            </p:extLst>
          </p:nvPr>
        </p:nvGraphicFramePr>
        <p:xfrm>
          <a:off x="1799924" y="634824"/>
          <a:ext cx="9842180" cy="503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259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7" name="Rounded Rectangle 6"/>
          <p:cNvSpPr/>
          <p:nvPr/>
        </p:nvSpPr>
        <p:spPr>
          <a:xfrm>
            <a:off x="3910263" y="2971800"/>
            <a:ext cx="48126" cy="457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00" y="214596"/>
            <a:ext cx="393975" cy="288333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84908604"/>
              </p:ext>
            </p:extLst>
          </p:nvPr>
        </p:nvGraphicFramePr>
        <p:xfrm>
          <a:off x="2" y="822592"/>
          <a:ext cx="1025444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" y="0"/>
            <a:ext cx="12079704" cy="589547"/>
          </a:xfrm>
          <a:solidFill>
            <a:srgbClr val="92D050"/>
          </a:solidFill>
        </p:spPr>
        <p:txBody>
          <a:bodyPr/>
          <a:lstStyle/>
          <a:p>
            <a:r>
              <a:rPr lang="en-ZA" sz="1600" dirty="0" smtClean="0">
                <a:solidFill>
                  <a:schemeClr val="tx1"/>
                </a:solidFill>
              </a:rPr>
              <a:t>The National Plant Protection Organisation of South Africa (NPPOZA)</a:t>
            </a:r>
            <a:endParaRPr lang="en-Z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SDF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22344</TotalTime>
  <Words>249</Words>
  <Application>Microsoft Office PowerPoint</Application>
  <PresentationFormat>Widescreen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Grande</vt:lpstr>
      <vt:lpstr>Times New Roman</vt:lpstr>
      <vt:lpstr>1_NSDF Theme</vt:lpstr>
      <vt:lpstr>BB</vt:lpstr>
      <vt:lpstr>The National Plant Protection Organisation of South Africa (NPPOZA)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SPATIAL DEVELOPMENT FRAMEWORK    Overview of the compilation process and key discussion themes for DRDLR Provincial Technical Task Teams</dc:title>
  <dc:creator>Mark</dc:creator>
  <cp:lastModifiedBy>Kgabo Matlala</cp:lastModifiedBy>
  <cp:revision>1370</cp:revision>
  <cp:lastPrinted>2020-10-22T06:47:47Z</cp:lastPrinted>
  <dcterms:created xsi:type="dcterms:W3CDTF">2018-06-19T22:07:37Z</dcterms:created>
  <dcterms:modified xsi:type="dcterms:W3CDTF">2022-04-06T13:05:51Z</dcterms:modified>
</cp:coreProperties>
</file>